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62" r:id="rId2"/>
    <p:sldId id="4304" r:id="rId3"/>
    <p:sldId id="4308" r:id="rId4"/>
    <p:sldId id="4295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643"/>
    <a:srgbClr val="FF00FF"/>
    <a:srgbClr val="FF99FF"/>
    <a:srgbClr val="83D0F5"/>
    <a:srgbClr val="904BAF"/>
    <a:srgbClr val="2C1735"/>
    <a:srgbClr val="51C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26E1F3-C1ED-4FC0-8E89-2D6A222C5F86}" v="23" dt="2022-10-13T14:11:55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URAY" userId="1aa230af-bcc1-4c41-b853-b44cc45b2670" providerId="ADAL" clId="{8126E1F3-C1ED-4FC0-8E89-2D6A222C5F86}"/>
    <pc:docChg chg="custSel delSld modSld">
      <pc:chgData name="KEVIN SURAY" userId="1aa230af-bcc1-4c41-b853-b44cc45b2670" providerId="ADAL" clId="{8126E1F3-C1ED-4FC0-8E89-2D6A222C5F86}" dt="2022-10-13T14:12:00.321" v="237" actId="1076"/>
      <pc:docMkLst>
        <pc:docMk/>
      </pc:docMkLst>
      <pc:sldChg chg="del">
        <pc:chgData name="KEVIN SURAY" userId="1aa230af-bcc1-4c41-b853-b44cc45b2670" providerId="ADAL" clId="{8126E1F3-C1ED-4FC0-8E89-2D6A222C5F86}" dt="2022-10-05T13:24:05.137" v="0" actId="47"/>
        <pc:sldMkLst>
          <pc:docMk/>
          <pc:sldMk cId="2667973334" sldId="4286"/>
        </pc:sldMkLst>
      </pc:sldChg>
      <pc:sldChg chg="del">
        <pc:chgData name="KEVIN SURAY" userId="1aa230af-bcc1-4c41-b853-b44cc45b2670" providerId="ADAL" clId="{8126E1F3-C1ED-4FC0-8E89-2D6A222C5F86}" dt="2022-10-05T13:24:05.137" v="0" actId="47"/>
        <pc:sldMkLst>
          <pc:docMk/>
          <pc:sldMk cId="2987288201" sldId="4287"/>
        </pc:sldMkLst>
      </pc:sldChg>
      <pc:sldChg chg="del">
        <pc:chgData name="KEVIN SURAY" userId="1aa230af-bcc1-4c41-b853-b44cc45b2670" providerId="ADAL" clId="{8126E1F3-C1ED-4FC0-8E89-2D6A222C5F86}" dt="2022-10-05T13:24:05.137" v="0" actId="47"/>
        <pc:sldMkLst>
          <pc:docMk/>
          <pc:sldMk cId="1263104048" sldId="4288"/>
        </pc:sldMkLst>
      </pc:sldChg>
      <pc:sldChg chg="del">
        <pc:chgData name="KEVIN SURAY" userId="1aa230af-bcc1-4c41-b853-b44cc45b2670" providerId="ADAL" clId="{8126E1F3-C1ED-4FC0-8E89-2D6A222C5F86}" dt="2022-10-05T13:24:05.137" v="0" actId="47"/>
        <pc:sldMkLst>
          <pc:docMk/>
          <pc:sldMk cId="1879594575" sldId="4289"/>
        </pc:sldMkLst>
      </pc:sldChg>
      <pc:sldChg chg="del">
        <pc:chgData name="KEVIN SURAY" userId="1aa230af-bcc1-4c41-b853-b44cc45b2670" providerId="ADAL" clId="{8126E1F3-C1ED-4FC0-8E89-2D6A222C5F86}" dt="2022-10-05T13:24:05.137" v="0" actId="47"/>
        <pc:sldMkLst>
          <pc:docMk/>
          <pc:sldMk cId="1020187416" sldId="4290"/>
        </pc:sldMkLst>
      </pc:sldChg>
      <pc:sldChg chg="del">
        <pc:chgData name="KEVIN SURAY" userId="1aa230af-bcc1-4c41-b853-b44cc45b2670" providerId="ADAL" clId="{8126E1F3-C1ED-4FC0-8E89-2D6A222C5F86}" dt="2022-10-05T13:24:22.039" v="2" actId="47"/>
        <pc:sldMkLst>
          <pc:docMk/>
          <pc:sldMk cId="240424733" sldId="4291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3327323345" sldId="4292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1901587936" sldId="4293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1442606981" sldId="4294"/>
        </pc:sldMkLst>
      </pc:sldChg>
      <pc:sldChg chg="del">
        <pc:chgData name="KEVIN SURAY" userId="1aa230af-bcc1-4c41-b853-b44cc45b2670" providerId="ADAL" clId="{8126E1F3-C1ED-4FC0-8E89-2D6A222C5F86}" dt="2022-10-05T13:24:05.137" v="0" actId="47"/>
        <pc:sldMkLst>
          <pc:docMk/>
          <pc:sldMk cId="682522778" sldId="4296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2597590630" sldId="4298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3316277185" sldId="4299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4177215706" sldId="4300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3926555943" sldId="4301"/>
        </pc:sldMkLst>
      </pc:sldChg>
      <pc:sldChg chg="del">
        <pc:chgData name="KEVIN SURAY" userId="1aa230af-bcc1-4c41-b853-b44cc45b2670" providerId="ADAL" clId="{8126E1F3-C1ED-4FC0-8E89-2D6A222C5F86}" dt="2022-10-05T13:24:26.121" v="4" actId="47"/>
        <pc:sldMkLst>
          <pc:docMk/>
          <pc:sldMk cId="3006532848" sldId="4302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2288429886" sldId="4303"/>
        </pc:sldMkLst>
      </pc:sldChg>
      <pc:sldChg chg="addSp delSp modSp mod">
        <pc:chgData name="KEVIN SURAY" userId="1aa230af-bcc1-4c41-b853-b44cc45b2670" providerId="ADAL" clId="{8126E1F3-C1ED-4FC0-8E89-2D6A222C5F86}" dt="2022-10-13T14:12:00.321" v="237" actId="1076"/>
        <pc:sldMkLst>
          <pc:docMk/>
          <pc:sldMk cId="1322190073" sldId="4304"/>
        </pc:sldMkLst>
        <pc:spChg chg="mod">
          <ac:chgData name="KEVIN SURAY" userId="1aa230af-bcc1-4c41-b853-b44cc45b2670" providerId="ADAL" clId="{8126E1F3-C1ED-4FC0-8E89-2D6A222C5F86}" dt="2022-10-13T14:05:30.357" v="185" actId="20577"/>
          <ac:spMkLst>
            <pc:docMk/>
            <pc:sldMk cId="1322190073" sldId="4304"/>
            <ac:spMk id="14" creationId="{50251F50-8B29-4386-BD99-07BF8C40F47B}"/>
          </ac:spMkLst>
        </pc:spChg>
        <pc:spChg chg="add mod">
          <ac:chgData name="KEVIN SURAY" userId="1aa230af-bcc1-4c41-b853-b44cc45b2670" providerId="ADAL" clId="{8126E1F3-C1ED-4FC0-8E89-2D6A222C5F86}" dt="2022-10-13T14:08:30.281" v="218" actId="164"/>
          <ac:spMkLst>
            <pc:docMk/>
            <pc:sldMk cId="1322190073" sldId="4304"/>
            <ac:spMk id="24" creationId="{AD0A3096-662A-48D2-B24B-031A57918721}"/>
          </ac:spMkLst>
        </pc:spChg>
        <pc:spChg chg="add mod">
          <ac:chgData name="KEVIN SURAY" userId="1aa230af-bcc1-4c41-b853-b44cc45b2670" providerId="ADAL" clId="{8126E1F3-C1ED-4FC0-8E89-2D6A222C5F86}" dt="2022-10-13T14:08:30.281" v="218" actId="164"/>
          <ac:spMkLst>
            <pc:docMk/>
            <pc:sldMk cId="1322190073" sldId="4304"/>
            <ac:spMk id="26" creationId="{C0452AB2-6815-41F5-BCC0-DA7F7EEB9778}"/>
          </ac:spMkLst>
        </pc:spChg>
        <pc:spChg chg="mod">
          <ac:chgData name="KEVIN SURAY" userId="1aa230af-bcc1-4c41-b853-b44cc45b2670" providerId="ADAL" clId="{8126E1F3-C1ED-4FC0-8E89-2D6A222C5F86}" dt="2022-10-13T14:03:09.697" v="22" actId="20577"/>
          <ac:spMkLst>
            <pc:docMk/>
            <pc:sldMk cId="1322190073" sldId="4304"/>
            <ac:spMk id="43" creationId="{E55454B2-5FA6-4E92-873E-9BB787AEF6BB}"/>
          </ac:spMkLst>
        </pc:spChg>
        <pc:spChg chg="mod">
          <ac:chgData name="KEVIN SURAY" userId="1aa230af-bcc1-4c41-b853-b44cc45b2670" providerId="ADAL" clId="{8126E1F3-C1ED-4FC0-8E89-2D6A222C5F86}" dt="2022-10-13T14:03:19.669" v="34" actId="20577"/>
          <ac:spMkLst>
            <pc:docMk/>
            <pc:sldMk cId="1322190073" sldId="4304"/>
            <ac:spMk id="49" creationId="{29A06294-B385-4F2F-92F4-EBCF2114E9BB}"/>
          </ac:spMkLst>
        </pc:spChg>
        <pc:grpChg chg="add mod">
          <ac:chgData name="KEVIN SURAY" userId="1aa230af-bcc1-4c41-b853-b44cc45b2670" providerId="ADAL" clId="{8126E1F3-C1ED-4FC0-8E89-2D6A222C5F86}" dt="2022-10-13T14:12:00.321" v="237" actId="1076"/>
          <ac:grpSpMkLst>
            <pc:docMk/>
            <pc:sldMk cId="1322190073" sldId="4304"/>
            <ac:grpSpMk id="8" creationId="{B91CCBD8-9B76-4822-89CA-8DBF4C26AB6F}"/>
          </ac:grpSpMkLst>
        </pc:grpChg>
        <pc:picChg chg="del">
          <ac:chgData name="KEVIN SURAY" userId="1aa230af-bcc1-4c41-b853-b44cc45b2670" providerId="ADAL" clId="{8126E1F3-C1ED-4FC0-8E89-2D6A222C5F86}" dt="2022-10-13T14:03:46.659" v="65" actId="478"/>
          <ac:picMkLst>
            <pc:docMk/>
            <pc:sldMk cId="1322190073" sldId="4304"/>
            <ac:picMk id="4" creationId="{27BDCA5A-07D2-4935-8FB9-FE5FABD98D5D}"/>
          </ac:picMkLst>
        </pc:picChg>
        <pc:picChg chg="del">
          <ac:chgData name="KEVIN SURAY" userId="1aa230af-bcc1-4c41-b853-b44cc45b2670" providerId="ADAL" clId="{8126E1F3-C1ED-4FC0-8E89-2D6A222C5F86}" dt="2022-10-13T14:03:49.665" v="67" actId="478"/>
          <ac:picMkLst>
            <pc:docMk/>
            <pc:sldMk cId="1322190073" sldId="4304"/>
            <ac:picMk id="6" creationId="{A9E366EB-9124-41B8-9F6B-984031328A81}"/>
          </ac:picMkLst>
        </pc:picChg>
        <pc:picChg chg="del">
          <ac:chgData name="KEVIN SURAY" userId="1aa230af-bcc1-4c41-b853-b44cc45b2670" providerId="ADAL" clId="{8126E1F3-C1ED-4FC0-8E89-2D6A222C5F86}" dt="2022-10-13T14:03:48.161" v="66" actId="478"/>
          <ac:picMkLst>
            <pc:docMk/>
            <pc:sldMk cId="1322190073" sldId="4304"/>
            <ac:picMk id="7" creationId="{8735A41C-8963-982A-A378-554F6E827BE7}"/>
          </ac:picMkLst>
        </pc:picChg>
        <pc:picChg chg="add mod">
          <ac:chgData name="KEVIN SURAY" userId="1aa230af-bcc1-4c41-b853-b44cc45b2670" providerId="ADAL" clId="{8126E1F3-C1ED-4FC0-8E89-2D6A222C5F86}" dt="2022-10-13T14:11:55.017" v="236" actId="1038"/>
          <ac:picMkLst>
            <pc:docMk/>
            <pc:sldMk cId="1322190073" sldId="4304"/>
            <ac:picMk id="17" creationId="{B06C956D-322E-426E-A1FF-9A8F98BC5153}"/>
          </ac:picMkLst>
        </pc:picChg>
        <pc:picChg chg="add mod">
          <ac:chgData name="KEVIN SURAY" userId="1aa230af-bcc1-4c41-b853-b44cc45b2670" providerId="ADAL" clId="{8126E1F3-C1ED-4FC0-8E89-2D6A222C5F86}" dt="2022-10-13T14:04:09.944" v="73" actId="1076"/>
          <ac:picMkLst>
            <pc:docMk/>
            <pc:sldMk cId="1322190073" sldId="4304"/>
            <ac:picMk id="18" creationId="{125FF17F-54FF-4814-A650-317AFD645A6E}"/>
          </ac:picMkLst>
        </pc:picChg>
        <pc:picChg chg="add mod">
          <ac:chgData name="KEVIN SURAY" userId="1aa230af-bcc1-4c41-b853-b44cc45b2670" providerId="ADAL" clId="{8126E1F3-C1ED-4FC0-8E89-2D6A222C5F86}" dt="2022-10-13T14:11:50.845" v="232" actId="1076"/>
          <ac:picMkLst>
            <pc:docMk/>
            <pc:sldMk cId="1322190073" sldId="4304"/>
            <ac:picMk id="19" creationId="{525E781D-F46A-4B1D-B5A5-43614505D6BD}"/>
          </ac:picMkLst>
        </pc:picChg>
        <pc:picChg chg="add del mod">
          <ac:chgData name="KEVIN SURAY" userId="1aa230af-bcc1-4c41-b853-b44cc45b2670" providerId="ADAL" clId="{8126E1F3-C1ED-4FC0-8E89-2D6A222C5F86}" dt="2022-10-13T14:05:42.711" v="187"/>
          <ac:picMkLst>
            <pc:docMk/>
            <pc:sldMk cId="1322190073" sldId="4304"/>
            <ac:picMk id="20" creationId="{F6599D85-E201-456F-8E28-420AFDDFEFE3}"/>
          </ac:picMkLst>
        </pc:picChg>
        <pc:picChg chg="add del mod">
          <ac:chgData name="KEVIN SURAY" userId="1aa230af-bcc1-4c41-b853-b44cc45b2670" providerId="ADAL" clId="{8126E1F3-C1ED-4FC0-8E89-2D6A222C5F86}" dt="2022-10-13T14:05:42.711" v="187"/>
          <ac:picMkLst>
            <pc:docMk/>
            <pc:sldMk cId="1322190073" sldId="4304"/>
            <ac:picMk id="21" creationId="{6A5F612D-ED7D-4920-90A1-124084E9FEE1}"/>
          </ac:picMkLst>
        </pc:picChg>
        <pc:picChg chg="add del mod">
          <ac:chgData name="KEVIN SURAY" userId="1aa230af-bcc1-4c41-b853-b44cc45b2670" providerId="ADAL" clId="{8126E1F3-C1ED-4FC0-8E89-2D6A222C5F86}" dt="2022-10-13T14:05:42.711" v="187"/>
          <ac:picMkLst>
            <pc:docMk/>
            <pc:sldMk cId="1322190073" sldId="4304"/>
            <ac:picMk id="22" creationId="{FB137782-4B95-402D-BB26-3D81D4D027D8}"/>
          </ac:picMkLst>
        </pc:picChg>
        <pc:picChg chg="add mod">
          <ac:chgData name="KEVIN SURAY" userId="1aa230af-bcc1-4c41-b853-b44cc45b2670" providerId="ADAL" clId="{8126E1F3-C1ED-4FC0-8E89-2D6A222C5F86}" dt="2022-10-13T14:11:17.469" v="231" actId="14100"/>
          <ac:picMkLst>
            <pc:docMk/>
            <pc:sldMk cId="1322190073" sldId="4304"/>
            <ac:picMk id="1026" creationId="{2F81B2F4-E0A7-47F6-BA76-D85B3ACA0A3A}"/>
          </ac:picMkLst>
        </pc:picChg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1266773311" sldId="4305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361456968" sldId="4306"/>
        </pc:sldMkLst>
      </pc:sldChg>
      <pc:sldChg chg="del">
        <pc:chgData name="KEVIN SURAY" userId="1aa230af-bcc1-4c41-b853-b44cc45b2670" providerId="ADAL" clId="{8126E1F3-C1ED-4FC0-8E89-2D6A222C5F86}" dt="2022-10-05T13:24:17.405" v="1" actId="47"/>
        <pc:sldMkLst>
          <pc:docMk/>
          <pc:sldMk cId="3546056476" sldId="4307"/>
        </pc:sldMkLst>
      </pc:sldChg>
      <pc:sldChg chg="del">
        <pc:chgData name="KEVIN SURAY" userId="1aa230af-bcc1-4c41-b853-b44cc45b2670" providerId="ADAL" clId="{8126E1F3-C1ED-4FC0-8E89-2D6A222C5F86}" dt="2022-10-05T13:24:26.637" v="5" actId="47"/>
        <pc:sldMkLst>
          <pc:docMk/>
          <pc:sldMk cId="401412854" sldId="4309"/>
        </pc:sldMkLst>
      </pc:sldChg>
      <pc:sldChg chg="del">
        <pc:chgData name="KEVIN SURAY" userId="1aa230af-bcc1-4c41-b853-b44cc45b2670" providerId="ADAL" clId="{8126E1F3-C1ED-4FC0-8E89-2D6A222C5F86}" dt="2022-10-05T13:24:25.760" v="3" actId="47"/>
        <pc:sldMkLst>
          <pc:docMk/>
          <pc:sldMk cId="2618147076" sldId="4310"/>
        </pc:sldMkLst>
      </pc:sldChg>
    </pc:docChg>
  </pc:docChgLst>
  <pc:docChgLst>
    <pc:chgData name="TRIMOREAU Emilie" userId="7ee2e4c3-8b81-47dd-ab73-036f8ea0449c" providerId="ADAL" clId="{E79448B0-A2EB-409E-86D0-662013C632A2}"/>
    <pc:docChg chg="undo custSel addSld delSld modSld sldOrd">
      <pc:chgData name="TRIMOREAU Emilie" userId="7ee2e4c3-8b81-47dd-ab73-036f8ea0449c" providerId="ADAL" clId="{E79448B0-A2EB-409E-86D0-662013C632A2}" dt="2022-09-02T10:03:24.699" v="2262" actId="478"/>
      <pc:docMkLst>
        <pc:docMk/>
      </pc:docMkLst>
      <pc:sldChg chg="modSp mod">
        <pc:chgData name="TRIMOREAU Emilie" userId="7ee2e4c3-8b81-47dd-ab73-036f8ea0449c" providerId="ADAL" clId="{E79448B0-A2EB-409E-86D0-662013C632A2}" dt="2022-08-31T16:00:37.614" v="2219" actId="122"/>
        <pc:sldMkLst>
          <pc:docMk/>
          <pc:sldMk cId="4252421423" sldId="4262"/>
        </pc:sldMkLst>
        <pc:spChg chg="ord">
          <ac:chgData name="TRIMOREAU Emilie" userId="7ee2e4c3-8b81-47dd-ab73-036f8ea0449c" providerId="ADAL" clId="{E79448B0-A2EB-409E-86D0-662013C632A2}" dt="2022-08-31T13:59:52.078" v="43" actId="166"/>
          <ac:spMkLst>
            <pc:docMk/>
            <pc:sldMk cId="4252421423" sldId="4262"/>
            <ac:spMk id="23" creationId="{AA6E79EA-117F-4739-BAA7-1F0E954989FF}"/>
          </ac:spMkLst>
        </pc:spChg>
        <pc:spChg chg="ord">
          <ac:chgData name="TRIMOREAU Emilie" userId="7ee2e4c3-8b81-47dd-ab73-036f8ea0449c" providerId="ADAL" clId="{E79448B0-A2EB-409E-86D0-662013C632A2}" dt="2022-08-31T13:59:47.605" v="41" actId="166"/>
          <ac:spMkLst>
            <pc:docMk/>
            <pc:sldMk cId="4252421423" sldId="4262"/>
            <ac:spMk id="25" creationId="{EBE92453-027D-4BEA-AFA1-92ECB1864668}"/>
          </ac:spMkLst>
        </pc:spChg>
        <pc:spChg chg="mod">
          <ac:chgData name="TRIMOREAU Emilie" userId="7ee2e4c3-8b81-47dd-ab73-036f8ea0449c" providerId="ADAL" clId="{E79448B0-A2EB-409E-86D0-662013C632A2}" dt="2022-08-31T16:00:37.614" v="2219" actId="122"/>
          <ac:spMkLst>
            <pc:docMk/>
            <pc:sldMk cId="4252421423" sldId="4262"/>
            <ac:spMk id="49" creationId="{29A06294-B385-4F2F-92F4-EBCF2114E9BB}"/>
          </ac:spMkLst>
        </pc:spChg>
        <pc:spChg chg="ord">
          <ac:chgData name="TRIMOREAU Emilie" userId="7ee2e4c3-8b81-47dd-ab73-036f8ea0449c" providerId="ADAL" clId="{E79448B0-A2EB-409E-86D0-662013C632A2}" dt="2022-08-31T13:59:45.512" v="40" actId="166"/>
          <ac:spMkLst>
            <pc:docMk/>
            <pc:sldMk cId="4252421423" sldId="4262"/>
            <ac:spMk id="59" creationId="{D4EC830C-4252-47FC-B602-10FC2DE39970}"/>
          </ac:spMkLst>
        </pc:spChg>
        <pc:spChg chg="ord">
          <ac:chgData name="TRIMOREAU Emilie" userId="7ee2e4c3-8b81-47dd-ab73-036f8ea0449c" providerId="ADAL" clId="{E79448B0-A2EB-409E-86D0-662013C632A2}" dt="2022-08-31T13:59:50.208" v="42" actId="166"/>
          <ac:spMkLst>
            <pc:docMk/>
            <pc:sldMk cId="4252421423" sldId="4262"/>
            <ac:spMk id="60" creationId="{04A51821-D47C-43A4-924D-7AF198143B62}"/>
          </ac:spMkLst>
        </pc:spChg>
        <pc:spChg chg="mod">
          <ac:chgData name="TRIMOREAU Emilie" userId="7ee2e4c3-8b81-47dd-ab73-036f8ea0449c" providerId="ADAL" clId="{E79448B0-A2EB-409E-86D0-662013C632A2}" dt="2022-08-31T13:59:57.362" v="44" actId="1035"/>
          <ac:spMkLst>
            <pc:docMk/>
            <pc:sldMk cId="4252421423" sldId="4262"/>
            <ac:spMk id="66" creationId="{78AA24A1-609C-4C7C-9D2D-E887F4853E52}"/>
          </ac:spMkLst>
        </pc:spChg>
      </pc:sldChg>
      <pc:sldChg chg="delSp modSp mod">
        <pc:chgData name="TRIMOREAU Emilie" userId="7ee2e4c3-8b81-47dd-ab73-036f8ea0449c" providerId="ADAL" clId="{E79448B0-A2EB-409E-86D0-662013C632A2}" dt="2022-09-02T10:03:24.699" v="2262" actId="478"/>
        <pc:sldMkLst>
          <pc:docMk/>
          <pc:sldMk cId="2987288201" sldId="4287"/>
        </pc:sldMkLst>
        <pc:spChg chg="mod">
          <ac:chgData name="TRIMOREAU Emilie" userId="7ee2e4c3-8b81-47dd-ab73-036f8ea0449c" providerId="ADAL" clId="{E79448B0-A2EB-409E-86D0-662013C632A2}" dt="2022-08-31T14:00:25.554" v="65" actId="20577"/>
          <ac:spMkLst>
            <pc:docMk/>
            <pc:sldMk cId="2987288201" sldId="4287"/>
            <ac:spMk id="8" creationId="{29986BA0-662A-4249-A8E9-5775CA6A66AD}"/>
          </ac:spMkLst>
        </pc:spChg>
        <pc:spChg chg="del mod">
          <ac:chgData name="TRIMOREAU Emilie" userId="7ee2e4c3-8b81-47dd-ab73-036f8ea0449c" providerId="ADAL" clId="{E79448B0-A2EB-409E-86D0-662013C632A2}" dt="2022-09-02T10:03:24.699" v="2262" actId="478"/>
          <ac:spMkLst>
            <pc:docMk/>
            <pc:sldMk cId="2987288201" sldId="4287"/>
            <ac:spMk id="18" creationId="{BFBEAE19-E9DB-B7E8-D928-A6DF261D1A04}"/>
          </ac:spMkLst>
        </pc:spChg>
        <pc:picChg chg="mod">
          <ac:chgData name="TRIMOREAU Emilie" userId="7ee2e4c3-8b81-47dd-ab73-036f8ea0449c" providerId="ADAL" clId="{E79448B0-A2EB-409E-86D0-662013C632A2}" dt="2022-08-31T14:00:29.314" v="66" actId="1076"/>
          <ac:picMkLst>
            <pc:docMk/>
            <pc:sldMk cId="2987288201" sldId="4287"/>
            <ac:picMk id="17" creationId="{68C2AAFB-50BD-E0FD-8074-52E9F55259F0}"/>
          </ac:picMkLst>
        </pc:picChg>
      </pc:sldChg>
      <pc:sldChg chg="modSp mod">
        <pc:chgData name="TRIMOREAU Emilie" userId="7ee2e4c3-8b81-47dd-ab73-036f8ea0449c" providerId="ADAL" clId="{E79448B0-A2EB-409E-86D0-662013C632A2}" dt="2022-08-31T16:00:27.909" v="2216" actId="122"/>
        <pc:sldMkLst>
          <pc:docMk/>
          <pc:sldMk cId="1263104048" sldId="4288"/>
        </pc:sldMkLst>
        <pc:spChg chg="mod">
          <ac:chgData name="TRIMOREAU Emilie" userId="7ee2e4c3-8b81-47dd-ab73-036f8ea0449c" providerId="ADAL" clId="{E79448B0-A2EB-409E-86D0-662013C632A2}" dt="2022-08-31T14:04:29.986" v="122" actId="20577"/>
          <ac:spMkLst>
            <pc:docMk/>
            <pc:sldMk cId="1263104048" sldId="4288"/>
            <ac:spMk id="43" creationId="{E55454B2-5FA6-4E92-873E-9BB787AEF6BB}"/>
          </ac:spMkLst>
        </pc:spChg>
        <pc:spChg chg="mod">
          <ac:chgData name="TRIMOREAU Emilie" userId="7ee2e4c3-8b81-47dd-ab73-036f8ea0449c" providerId="ADAL" clId="{E79448B0-A2EB-409E-86D0-662013C632A2}" dt="2022-08-31T16:00:27.909" v="2216" actId="122"/>
          <ac:spMkLst>
            <pc:docMk/>
            <pc:sldMk cId="1263104048" sldId="4288"/>
            <ac:spMk id="49" creationId="{29A06294-B385-4F2F-92F4-EBCF2114E9BB}"/>
          </ac:spMkLst>
        </pc:spChg>
        <pc:spChg chg="mod">
          <ac:chgData name="TRIMOREAU Emilie" userId="7ee2e4c3-8b81-47dd-ab73-036f8ea0449c" providerId="ADAL" clId="{E79448B0-A2EB-409E-86D0-662013C632A2}" dt="2022-08-31T14:03:34.884" v="116" actId="255"/>
          <ac:spMkLst>
            <pc:docMk/>
            <pc:sldMk cId="1263104048" sldId="4288"/>
            <ac:spMk id="166" creationId="{10A16BB4-9379-4CAD-BA2D-429D33D7F38B}"/>
          </ac:spMkLst>
        </pc:spChg>
        <pc:picChg chg="mod">
          <ac:chgData name="TRIMOREAU Emilie" userId="7ee2e4c3-8b81-47dd-ab73-036f8ea0449c" providerId="ADAL" clId="{E79448B0-A2EB-409E-86D0-662013C632A2}" dt="2022-08-31T14:03:46.201" v="119" actId="1036"/>
          <ac:picMkLst>
            <pc:docMk/>
            <pc:sldMk cId="1263104048" sldId="4288"/>
            <ac:picMk id="1055" creationId="{9694886D-7890-4862-9157-11F0CAA9233F}"/>
          </ac:picMkLst>
        </pc:picChg>
      </pc:sldChg>
      <pc:sldChg chg="modSp mod">
        <pc:chgData name="TRIMOREAU Emilie" userId="7ee2e4c3-8b81-47dd-ab73-036f8ea0449c" providerId="ADAL" clId="{E79448B0-A2EB-409E-86D0-662013C632A2}" dt="2022-08-31T16:00:31.048" v="2217" actId="122"/>
        <pc:sldMkLst>
          <pc:docMk/>
          <pc:sldMk cId="1879594575" sldId="4289"/>
        </pc:sldMkLst>
        <pc:spChg chg="mod">
          <ac:chgData name="TRIMOREAU Emilie" userId="7ee2e4c3-8b81-47dd-ab73-036f8ea0449c" providerId="ADAL" clId="{E79448B0-A2EB-409E-86D0-662013C632A2}" dt="2022-08-31T16:00:31.048" v="2217" actId="122"/>
          <ac:spMkLst>
            <pc:docMk/>
            <pc:sldMk cId="1879594575" sldId="4289"/>
            <ac:spMk id="49" creationId="{29A06294-B385-4F2F-92F4-EBCF2114E9BB}"/>
          </ac:spMkLst>
        </pc:spChg>
      </pc:sldChg>
      <pc:sldChg chg="modSp mod">
        <pc:chgData name="TRIMOREAU Emilie" userId="7ee2e4c3-8b81-47dd-ab73-036f8ea0449c" providerId="ADAL" clId="{E79448B0-A2EB-409E-86D0-662013C632A2}" dt="2022-08-31T16:00:34.035" v="2218" actId="122"/>
        <pc:sldMkLst>
          <pc:docMk/>
          <pc:sldMk cId="1020187416" sldId="4290"/>
        </pc:sldMkLst>
        <pc:spChg chg="mod">
          <ac:chgData name="TRIMOREAU Emilie" userId="7ee2e4c3-8b81-47dd-ab73-036f8ea0449c" providerId="ADAL" clId="{E79448B0-A2EB-409E-86D0-662013C632A2}" dt="2022-08-31T14:05:18.337" v="158" actId="20577"/>
          <ac:spMkLst>
            <pc:docMk/>
            <pc:sldMk cId="1020187416" sldId="4290"/>
            <ac:spMk id="43" creationId="{E55454B2-5FA6-4E92-873E-9BB787AEF6BB}"/>
          </ac:spMkLst>
        </pc:spChg>
        <pc:spChg chg="mod">
          <ac:chgData name="TRIMOREAU Emilie" userId="7ee2e4c3-8b81-47dd-ab73-036f8ea0449c" providerId="ADAL" clId="{E79448B0-A2EB-409E-86D0-662013C632A2}" dt="2022-08-31T16:00:34.035" v="2218" actId="122"/>
          <ac:spMkLst>
            <pc:docMk/>
            <pc:sldMk cId="1020187416" sldId="4290"/>
            <ac:spMk id="49" creationId="{29A06294-B385-4F2F-92F4-EBCF2114E9BB}"/>
          </ac:spMkLst>
        </pc:spChg>
        <pc:spChg chg="mod">
          <ac:chgData name="TRIMOREAU Emilie" userId="7ee2e4c3-8b81-47dd-ab73-036f8ea0449c" providerId="ADAL" clId="{E79448B0-A2EB-409E-86D0-662013C632A2}" dt="2022-08-31T14:06:14.698" v="160" actId="20577"/>
          <ac:spMkLst>
            <pc:docMk/>
            <pc:sldMk cId="1020187416" sldId="4290"/>
            <ac:spMk id="112" creationId="{34687F7E-57DF-40C5-B3DE-539B5EF50FAF}"/>
          </ac:spMkLst>
        </pc:spChg>
      </pc:sldChg>
      <pc:sldChg chg="modSp mod">
        <pc:chgData name="TRIMOREAU Emilie" userId="7ee2e4c3-8b81-47dd-ab73-036f8ea0449c" providerId="ADAL" clId="{E79448B0-A2EB-409E-86D0-662013C632A2}" dt="2022-08-31T16:00:41.703" v="2220" actId="122"/>
        <pc:sldMkLst>
          <pc:docMk/>
          <pc:sldMk cId="240424733" sldId="4291"/>
        </pc:sldMkLst>
        <pc:spChg chg="mod">
          <ac:chgData name="TRIMOREAU Emilie" userId="7ee2e4c3-8b81-47dd-ab73-036f8ea0449c" providerId="ADAL" clId="{E79448B0-A2EB-409E-86D0-662013C632A2}" dt="2022-08-31T16:00:41.703" v="2220" actId="122"/>
          <ac:spMkLst>
            <pc:docMk/>
            <pc:sldMk cId="240424733" sldId="4291"/>
            <ac:spMk id="49" creationId="{29A06294-B385-4F2F-92F4-EBCF2114E9BB}"/>
          </ac:spMkLst>
        </pc:spChg>
        <pc:spChg chg="mod">
          <ac:chgData name="TRIMOREAU Emilie" userId="7ee2e4c3-8b81-47dd-ab73-036f8ea0449c" providerId="ADAL" clId="{E79448B0-A2EB-409E-86D0-662013C632A2}" dt="2022-08-31T13:58:43.634" v="17" actId="14100"/>
          <ac:spMkLst>
            <pc:docMk/>
            <pc:sldMk cId="240424733" sldId="4291"/>
            <ac:spMk id="57" creationId="{68391A40-ED51-42C8-816E-DB9C168B5A6C}"/>
          </ac:spMkLst>
        </pc:spChg>
        <pc:spChg chg="mod">
          <ac:chgData name="TRIMOREAU Emilie" userId="7ee2e4c3-8b81-47dd-ab73-036f8ea0449c" providerId="ADAL" clId="{E79448B0-A2EB-409E-86D0-662013C632A2}" dt="2022-08-31T13:58:54.482" v="38" actId="14100"/>
          <ac:spMkLst>
            <pc:docMk/>
            <pc:sldMk cId="240424733" sldId="4291"/>
            <ac:spMk id="60" creationId="{69B5A0CE-3A96-41A1-964B-CA97736386C2}"/>
          </ac:spMkLst>
        </pc:spChg>
        <pc:picChg chg="mod">
          <ac:chgData name="TRIMOREAU Emilie" userId="7ee2e4c3-8b81-47dd-ab73-036f8ea0449c" providerId="ADAL" clId="{E79448B0-A2EB-409E-86D0-662013C632A2}" dt="2022-08-31T14:07:14.278" v="161" actId="1076"/>
          <ac:picMkLst>
            <pc:docMk/>
            <pc:sldMk cId="240424733" sldId="4291"/>
            <ac:picMk id="4" creationId="{AD57C2DC-B333-400E-959F-6E4F78FA8E5F}"/>
          </ac:picMkLst>
        </pc:picChg>
        <pc:picChg chg="mod">
          <ac:chgData name="TRIMOREAU Emilie" userId="7ee2e4c3-8b81-47dd-ab73-036f8ea0449c" providerId="ADAL" clId="{E79448B0-A2EB-409E-86D0-662013C632A2}" dt="2022-08-31T14:07:14.278" v="161" actId="1076"/>
          <ac:picMkLst>
            <pc:docMk/>
            <pc:sldMk cId="240424733" sldId="4291"/>
            <ac:picMk id="8" creationId="{A0C89481-26B6-47BA-BBB4-34C4BA603B45}"/>
          </ac:picMkLst>
        </pc:picChg>
        <pc:picChg chg="mod">
          <ac:chgData name="TRIMOREAU Emilie" userId="7ee2e4c3-8b81-47dd-ab73-036f8ea0449c" providerId="ADAL" clId="{E79448B0-A2EB-409E-86D0-662013C632A2}" dt="2022-08-31T14:07:17.646" v="162" actId="1076"/>
          <ac:picMkLst>
            <pc:docMk/>
            <pc:sldMk cId="240424733" sldId="4291"/>
            <ac:picMk id="27" creationId="{B82D25EF-1150-F831-B3AA-505B449EF3FF}"/>
          </ac:picMkLst>
        </pc:picChg>
      </pc:sldChg>
      <pc:sldChg chg="modSp mod">
        <pc:chgData name="TRIMOREAU Emilie" userId="7ee2e4c3-8b81-47dd-ab73-036f8ea0449c" providerId="ADAL" clId="{E79448B0-A2EB-409E-86D0-662013C632A2}" dt="2022-08-31T16:00:44.959" v="2221" actId="122"/>
        <pc:sldMkLst>
          <pc:docMk/>
          <pc:sldMk cId="3327323345" sldId="4292"/>
        </pc:sldMkLst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3" creationId="{9DF6E46F-31F4-4A35-A853-DEB01E8B2E15}"/>
          </ac:spMkLst>
        </pc:spChg>
        <pc:spChg chg="mod">
          <ac:chgData name="TRIMOREAU Emilie" userId="7ee2e4c3-8b81-47dd-ab73-036f8ea0449c" providerId="ADAL" clId="{E79448B0-A2EB-409E-86D0-662013C632A2}" dt="2022-08-31T14:11:08.668" v="336" actId="1076"/>
          <ac:spMkLst>
            <pc:docMk/>
            <pc:sldMk cId="3327323345" sldId="4292"/>
            <ac:spMk id="4" creationId="{A8392B87-0904-4610-8612-7EB2F89FDFDB}"/>
          </ac:spMkLst>
        </pc:spChg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15" creationId="{DA82C68E-BC42-40E5-8696-5809A82BB1A2}"/>
          </ac:spMkLst>
        </pc:spChg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16" creationId="{6F0CE6FF-7B9D-4BB6-A384-7A9FF0DC1283}"/>
          </ac:spMkLst>
        </pc:spChg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17" creationId="{32638EDF-A99B-4A00-A6F0-6CAE64B2AB2B}"/>
          </ac:spMkLst>
        </pc:spChg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19" creationId="{0E0ABBB4-BA27-4BC2-972E-DFC9DF0C387A}"/>
          </ac:spMkLst>
        </pc:spChg>
        <pc:spChg chg="mod">
          <ac:chgData name="TRIMOREAU Emilie" userId="7ee2e4c3-8b81-47dd-ab73-036f8ea0449c" providerId="ADAL" clId="{E79448B0-A2EB-409E-86D0-662013C632A2}" dt="2022-08-31T14:11:11.723" v="337" actId="115"/>
          <ac:spMkLst>
            <pc:docMk/>
            <pc:sldMk cId="3327323345" sldId="4292"/>
            <ac:spMk id="21" creationId="{729EA130-E0A8-4F7B-955E-170CAE65A31D}"/>
          </ac:spMkLst>
        </pc:spChg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26" creationId="{2003DDCA-FA43-49E1-B18B-2452EAE8C563}"/>
          </ac:spMkLst>
        </pc:spChg>
        <pc:spChg chg="mod">
          <ac:chgData name="TRIMOREAU Emilie" userId="7ee2e4c3-8b81-47dd-ab73-036f8ea0449c" providerId="ADAL" clId="{E79448B0-A2EB-409E-86D0-662013C632A2}" dt="2022-08-31T14:11:01.820" v="335" actId="1076"/>
          <ac:spMkLst>
            <pc:docMk/>
            <pc:sldMk cId="3327323345" sldId="4292"/>
            <ac:spMk id="29" creationId="{A9182082-8E43-4B48-8513-E95C6DEF811E}"/>
          </ac:spMkLst>
        </pc:spChg>
        <pc:spChg chg="mod">
          <ac:chgData name="TRIMOREAU Emilie" userId="7ee2e4c3-8b81-47dd-ab73-036f8ea0449c" providerId="ADAL" clId="{E79448B0-A2EB-409E-86D0-662013C632A2}" dt="2022-08-31T14:10:30.373" v="307" actId="1038"/>
          <ac:spMkLst>
            <pc:docMk/>
            <pc:sldMk cId="3327323345" sldId="4292"/>
            <ac:spMk id="30" creationId="{72AB1CB9-DADF-4715-848D-C90AA600D8F4}"/>
          </ac:spMkLst>
        </pc:spChg>
        <pc:spChg chg="mod">
          <ac:chgData name="TRIMOREAU Emilie" userId="7ee2e4c3-8b81-47dd-ab73-036f8ea0449c" providerId="ADAL" clId="{E79448B0-A2EB-409E-86D0-662013C632A2}" dt="2022-08-31T14:10:53.776" v="334" actId="1076"/>
          <ac:spMkLst>
            <pc:docMk/>
            <pc:sldMk cId="3327323345" sldId="4292"/>
            <ac:spMk id="32" creationId="{7F2DDC82-C2CD-4A3E-A7FC-D4E60DAC4898}"/>
          </ac:spMkLst>
        </pc:spChg>
        <pc:spChg chg="mod">
          <ac:chgData name="TRIMOREAU Emilie" userId="7ee2e4c3-8b81-47dd-ab73-036f8ea0449c" providerId="ADAL" clId="{E79448B0-A2EB-409E-86D0-662013C632A2}" dt="2022-08-31T14:10:46.660" v="333" actId="1036"/>
          <ac:spMkLst>
            <pc:docMk/>
            <pc:sldMk cId="3327323345" sldId="4292"/>
            <ac:spMk id="34" creationId="{99C24EB5-3F79-4970-A622-87F997DA58F8}"/>
          </ac:spMkLst>
        </pc:spChg>
        <pc:spChg chg="mod">
          <ac:chgData name="TRIMOREAU Emilie" userId="7ee2e4c3-8b81-47dd-ab73-036f8ea0449c" providerId="ADAL" clId="{E79448B0-A2EB-409E-86D0-662013C632A2}" dt="2022-08-31T16:00:44.959" v="2221" actId="122"/>
          <ac:spMkLst>
            <pc:docMk/>
            <pc:sldMk cId="3327323345" sldId="4292"/>
            <ac:spMk id="49" creationId="{29A06294-B385-4F2F-92F4-EBCF2114E9BB}"/>
          </ac:spMkLst>
        </pc:spChg>
        <pc:picChg chg="mod">
          <ac:chgData name="TRIMOREAU Emilie" userId="7ee2e4c3-8b81-47dd-ab73-036f8ea0449c" providerId="ADAL" clId="{E79448B0-A2EB-409E-86D0-662013C632A2}" dt="2022-08-31T14:11:24.348" v="341" actId="1076"/>
          <ac:picMkLst>
            <pc:docMk/>
            <pc:sldMk cId="3327323345" sldId="4292"/>
            <ac:picMk id="6" creationId="{1ACDF9C9-E706-4458-846F-0444FF008928}"/>
          </ac:picMkLst>
        </pc:picChg>
        <pc:picChg chg="mod">
          <ac:chgData name="TRIMOREAU Emilie" userId="7ee2e4c3-8b81-47dd-ab73-036f8ea0449c" providerId="ADAL" clId="{E79448B0-A2EB-409E-86D0-662013C632A2}" dt="2022-08-31T14:11:19.532" v="340" actId="1076"/>
          <ac:picMkLst>
            <pc:docMk/>
            <pc:sldMk cId="3327323345" sldId="4292"/>
            <ac:picMk id="27" creationId="{5CD5AAFA-9738-1874-FA36-9A7DC0D14183}"/>
          </ac:picMkLst>
        </pc:picChg>
        <pc:picChg chg="mod">
          <ac:chgData name="TRIMOREAU Emilie" userId="7ee2e4c3-8b81-47dd-ab73-036f8ea0449c" providerId="ADAL" clId="{E79448B0-A2EB-409E-86D0-662013C632A2}" dt="2022-08-31T14:10:02.739" v="174" actId="1076"/>
          <ac:picMkLst>
            <pc:docMk/>
            <pc:sldMk cId="3327323345" sldId="4292"/>
            <ac:picMk id="35" creationId="{C527B1B1-D11D-48D4-8A4A-96746736D3D3}"/>
          </ac:picMkLst>
        </pc:picChg>
      </pc:sldChg>
      <pc:sldChg chg="modSp mod">
        <pc:chgData name="TRIMOREAU Emilie" userId="7ee2e4c3-8b81-47dd-ab73-036f8ea0449c" providerId="ADAL" clId="{E79448B0-A2EB-409E-86D0-662013C632A2}" dt="2022-08-31T14:29:49.453" v="1597" actId="14100"/>
        <pc:sldMkLst>
          <pc:docMk/>
          <pc:sldMk cId="1901587936" sldId="4293"/>
        </pc:sldMkLst>
        <pc:spChg chg="mod">
          <ac:chgData name="TRIMOREAU Emilie" userId="7ee2e4c3-8b81-47dd-ab73-036f8ea0449c" providerId="ADAL" clId="{E79448B0-A2EB-409E-86D0-662013C632A2}" dt="2022-08-31T14:29:49.453" v="1597" actId="14100"/>
          <ac:spMkLst>
            <pc:docMk/>
            <pc:sldMk cId="1901587936" sldId="4293"/>
            <ac:spMk id="112" creationId="{34687F7E-57DF-40C5-B3DE-539B5EF50FAF}"/>
          </ac:spMkLst>
        </pc:spChg>
      </pc:sldChg>
      <pc:sldChg chg="modSp mod">
        <pc:chgData name="TRIMOREAU Emilie" userId="7ee2e4c3-8b81-47dd-ab73-036f8ea0449c" providerId="ADAL" clId="{E79448B0-A2EB-409E-86D0-662013C632A2}" dt="2022-08-31T16:02:27.254" v="2228" actId="122"/>
        <pc:sldMkLst>
          <pc:docMk/>
          <pc:sldMk cId="1442606981" sldId="4294"/>
        </pc:sldMkLst>
        <pc:spChg chg="mod">
          <ac:chgData name="TRIMOREAU Emilie" userId="7ee2e4c3-8b81-47dd-ab73-036f8ea0449c" providerId="ADAL" clId="{E79448B0-A2EB-409E-86D0-662013C632A2}" dt="2022-08-31T16:02:27.254" v="2228" actId="122"/>
          <ac:spMkLst>
            <pc:docMk/>
            <pc:sldMk cId="1442606981" sldId="4294"/>
            <ac:spMk id="49" creationId="{29A06294-B385-4F2F-92F4-EBCF2114E9BB}"/>
          </ac:spMkLst>
        </pc:spChg>
        <pc:grpChg chg="mod">
          <ac:chgData name="TRIMOREAU Emilie" userId="7ee2e4c3-8b81-47dd-ab73-036f8ea0449c" providerId="ADAL" clId="{E79448B0-A2EB-409E-86D0-662013C632A2}" dt="2022-08-31T14:13:09.922" v="414" actId="1076"/>
          <ac:grpSpMkLst>
            <pc:docMk/>
            <pc:sldMk cId="1442606981" sldId="4294"/>
            <ac:grpSpMk id="39" creationId="{5E30BC71-3B91-4D59-BD65-7575FD3C4ADE}"/>
          </ac:grpSpMkLst>
        </pc:grpChg>
      </pc:sldChg>
      <pc:sldChg chg="modSp mod">
        <pc:chgData name="TRIMOREAU Emilie" userId="7ee2e4c3-8b81-47dd-ab73-036f8ea0449c" providerId="ADAL" clId="{E79448B0-A2EB-409E-86D0-662013C632A2}" dt="2022-08-31T16:03:25.107" v="2260" actId="122"/>
        <pc:sldMkLst>
          <pc:docMk/>
          <pc:sldMk cId="3584636816" sldId="4295"/>
        </pc:sldMkLst>
        <pc:spChg chg="mod">
          <ac:chgData name="TRIMOREAU Emilie" userId="7ee2e4c3-8b81-47dd-ab73-036f8ea0449c" providerId="ADAL" clId="{E79448B0-A2EB-409E-86D0-662013C632A2}" dt="2022-08-31T16:03:25.107" v="2260" actId="122"/>
          <ac:spMkLst>
            <pc:docMk/>
            <pc:sldMk cId="3584636816" sldId="4295"/>
            <ac:spMk id="49" creationId="{29A06294-B385-4F2F-92F4-EBCF2114E9BB}"/>
          </ac:spMkLst>
        </pc:spChg>
      </pc:sldChg>
      <pc:sldChg chg="modSp mod">
        <pc:chgData name="TRIMOREAU Emilie" userId="7ee2e4c3-8b81-47dd-ab73-036f8ea0449c" providerId="ADAL" clId="{E79448B0-A2EB-409E-86D0-662013C632A2}" dt="2022-08-31T16:00:24.791" v="2215" actId="122"/>
        <pc:sldMkLst>
          <pc:docMk/>
          <pc:sldMk cId="682522778" sldId="4296"/>
        </pc:sldMkLst>
        <pc:spChg chg="mod">
          <ac:chgData name="TRIMOREAU Emilie" userId="7ee2e4c3-8b81-47dd-ab73-036f8ea0449c" providerId="ADAL" clId="{E79448B0-A2EB-409E-86D0-662013C632A2}" dt="2022-08-31T14:02:47.109" v="99" actId="207"/>
          <ac:spMkLst>
            <pc:docMk/>
            <pc:sldMk cId="682522778" sldId="4296"/>
            <ac:spMk id="32" creationId="{715E6B6D-6B0E-4781-9995-296E279466E9}"/>
          </ac:spMkLst>
        </pc:spChg>
        <pc:spChg chg="mod">
          <ac:chgData name="TRIMOREAU Emilie" userId="7ee2e4c3-8b81-47dd-ab73-036f8ea0449c" providerId="ADAL" clId="{E79448B0-A2EB-409E-86D0-662013C632A2}" dt="2022-08-31T16:00:24.791" v="2215" actId="122"/>
          <ac:spMkLst>
            <pc:docMk/>
            <pc:sldMk cId="682522778" sldId="4296"/>
            <ac:spMk id="49" creationId="{29A06294-B385-4F2F-92F4-EBCF2114E9BB}"/>
          </ac:spMkLst>
        </pc:spChg>
      </pc:sldChg>
      <pc:sldChg chg="modSp mod">
        <pc:chgData name="TRIMOREAU Emilie" userId="7ee2e4c3-8b81-47dd-ab73-036f8ea0449c" providerId="ADAL" clId="{E79448B0-A2EB-409E-86D0-662013C632A2}" dt="2022-08-31T16:02:02.168" v="2227" actId="208"/>
        <pc:sldMkLst>
          <pc:docMk/>
          <pc:sldMk cId="2597590630" sldId="4298"/>
        </pc:sldMkLst>
        <pc:spChg chg="mod">
          <ac:chgData name="TRIMOREAU Emilie" userId="7ee2e4c3-8b81-47dd-ab73-036f8ea0449c" providerId="ADAL" clId="{E79448B0-A2EB-409E-86D0-662013C632A2}" dt="2022-08-31T14:12:19.374" v="405" actId="1036"/>
          <ac:spMkLst>
            <pc:docMk/>
            <pc:sldMk cId="2597590630" sldId="4298"/>
            <ac:spMk id="31" creationId="{1C1B8A7C-B708-0002-9CF3-E56E9FD7D2DB}"/>
          </ac:spMkLst>
        </pc:spChg>
        <pc:spChg chg="mod">
          <ac:chgData name="TRIMOREAU Emilie" userId="7ee2e4c3-8b81-47dd-ab73-036f8ea0449c" providerId="ADAL" clId="{E79448B0-A2EB-409E-86D0-662013C632A2}" dt="2022-08-31T16:01:47.077" v="2226" actId="1076"/>
          <ac:spMkLst>
            <pc:docMk/>
            <pc:sldMk cId="2597590630" sldId="4298"/>
            <ac:spMk id="36" creationId="{329781C7-A701-9786-3E8D-253B2EBA7F20}"/>
          </ac:spMkLst>
        </pc:spChg>
        <pc:spChg chg="mod">
          <ac:chgData name="TRIMOREAU Emilie" userId="7ee2e4c3-8b81-47dd-ab73-036f8ea0449c" providerId="ADAL" clId="{E79448B0-A2EB-409E-86D0-662013C632A2}" dt="2022-08-31T14:12:30.102" v="412" actId="20577"/>
          <ac:spMkLst>
            <pc:docMk/>
            <pc:sldMk cId="2597590630" sldId="4298"/>
            <ac:spMk id="45" creationId="{001E9357-39BE-143B-84BF-E76FF8E4BF68}"/>
          </ac:spMkLst>
        </pc:spChg>
        <pc:spChg chg="mod">
          <ac:chgData name="TRIMOREAU Emilie" userId="7ee2e4c3-8b81-47dd-ab73-036f8ea0449c" providerId="ADAL" clId="{E79448B0-A2EB-409E-86D0-662013C632A2}" dt="2022-08-31T16:00:50.038" v="2222" actId="122"/>
          <ac:spMkLst>
            <pc:docMk/>
            <pc:sldMk cId="2597590630" sldId="4298"/>
            <ac:spMk id="49" creationId="{29A06294-B385-4F2F-92F4-EBCF2114E9BB}"/>
          </ac:spMkLst>
        </pc:spChg>
        <pc:graphicFrameChg chg="modGraphic">
          <ac:chgData name="TRIMOREAU Emilie" userId="7ee2e4c3-8b81-47dd-ab73-036f8ea0449c" providerId="ADAL" clId="{E79448B0-A2EB-409E-86D0-662013C632A2}" dt="2022-08-31T16:01:02.907" v="2223" actId="12385"/>
          <ac:graphicFrameMkLst>
            <pc:docMk/>
            <pc:sldMk cId="2597590630" sldId="4298"/>
            <ac:graphicFrameMk id="3" creationId="{86B22E4F-BEF1-28DA-3A3A-BFC57A028842}"/>
          </ac:graphicFrameMkLst>
        </pc:graphicFrameChg>
        <pc:graphicFrameChg chg="modGraphic">
          <ac:chgData name="TRIMOREAU Emilie" userId="7ee2e4c3-8b81-47dd-ab73-036f8ea0449c" providerId="ADAL" clId="{E79448B0-A2EB-409E-86D0-662013C632A2}" dt="2022-08-31T16:01:16.687" v="2224" actId="12385"/>
          <ac:graphicFrameMkLst>
            <pc:docMk/>
            <pc:sldMk cId="2597590630" sldId="4298"/>
            <ac:graphicFrameMk id="19" creationId="{CBD452C4-A721-A9B0-E279-86A9027D216F}"/>
          </ac:graphicFrameMkLst>
        </pc:graphicFrameChg>
        <pc:cxnChg chg="mod">
          <ac:chgData name="TRIMOREAU Emilie" userId="7ee2e4c3-8b81-47dd-ab73-036f8ea0449c" providerId="ADAL" clId="{E79448B0-A2EB-409E-86D0-662013C632A2}" dt="2022-08-31T16:02:02.168" v="2227" actId="208"/>
          <ac:cxnSpMkLst>
            <pc:docMk/>
            <pc:sldMk cId="2597590630" sldId="4298"/>
            <ac:cxnSpMk id="8" creationId="{C7B2E1AD-6AB1-5E0C-4DF8-3659B8541825}"/>
          </ac:cxnSpMkLst>
        </pc:cxnChg>
        <pc:cxnChg chg="mod">
          <ac:chgData name="TRIMOREAU Emilie" userId="7ee2e4c3-8b81-47dd-ab73-036f8ea0449c" providerId="ADAL" clId="{E79448B0-A2EB-409E-86D0-662013C632A2}" dt="2022-08-31T16:02:02.168" v="2227" actId="208"/>
          <ac:cxnSpMkLst>
            <pc:docMk/>
            <pc:sldMk cId="2597590630" sldId="4298"/>
            <ac:cxnSpMk id="12" creationId="{4431C674-C96F-4D5A-3F75-B25BF2146F65}"/>
          </ac:cxnSpMkLst>
        </pc:cxnChg>
      </pc:sldChg>
      <pc:sldChg chg="modSp mod">
        <pc:chgData name="TRIMOREAU Emilie" userId="7ee2e4c3-8b81-47dd-ab73-036f8ea0449c" providerId="ADAL" clId="{E79448B0-A2EB-409E-86D0-662013C632A2}" dt="2022-08-31T14:29:36.005" v="1595" actId="14100"/>
        <pc:sldMkLst>
          <pc:docMk/>
          <pc:sldMk cId="3316277185" sldId="4299"/>
        </pc:sldMkLst>
        <pc:spChg chg="mod">
          <ac:chgData name="TRIMOREAU Emilie" userId="7ee2e4c3-8b81-47dd-ab73-036f8ea0449c" providerId="ADAL" clId="{E79448B0-A2EB-409E-86D0-662013C632A2}" dt="2022-08-31T14:29:36.005" v="1595" actId="14100"/>
          <ac:spMkLst>
            <pc:docMk/>
            <pc:sldMk cId="3316277185" sldId="4299"/>
            <ac:spMk id="112" creationId="{34687F7E-57DF-40C5-B3DE-539B5EF50FAF}"/>
          </ac:spMkLst>
        </pc:spChg>
      </pc:sldChg>
      <pc:sldChg chg="modSp mod">
        <pc:chgData name="TRIMOREAU Emilie" userId="7ee2e4c3-8b81-47dd-ab73-036f8ea0449c" providerId="ADAL" clId="{E79448B0-A2EB-409E-86D0-662013C632A2}" dt="2022-08-31T14:29:31.297" v="1594" actId="14100"/>
        <pc:sldMkLst>
          <pc:docMk/>
          <pc:sldMk cId="4177215706" sldId="4300"/>
        </pc:sldMkLst>
        <pc:spChg chg="mod">
          <ac:chgData name="TRIMOREAU Emilie" userId="7ee2e4c3-8b81-47dd-ab73-036f8ea0449c" providerId="ADAL" clId="{E79448B0-A2EB-409E-86D0-662013C632A2}" dt="2022-08-31T14:29:31.297" v="1594" actId="14100"/>
          <ac:spMkLst>
            <pc:docMk/>
            <pc:sldMk cId="4177215706" sldId="4300"/>
            <ac:spMk id="112" creationId="{34687F7E-57DF-40C5-B3DE-539B5EF50FAF}"/>
          </ac:spMkLst>
        </pc:spChg>
      </pc:sldChg>
      <pc:sldChg chg="modSp mod">
        <pc:chgData name="TRIMOREAU Emilie" userId="7ee2e4c3-8b81-47dd-ab73-036f8ea0449c" providerId="ADAL" clId="{E79448B0-A2EB-409E-86D0-662013C632A2}" dt="2022-08-31T14:29:43.123" v="1596" actId="14100"/>
        <pc:sldMkLst>
          <pc:docMk/>
          <pc:sldMk cId="3926555943" sldId="4301"/>
        </pc:sldMkLst>
        <pc:spChg chg="mod">
          <ac:chgData name="TRIMOREAU Emilie" userId="7ee2e4c3-8b81-47dd-ab73-036f8ea0449c" providerId="ADAL" clId="{E79448B0-A2EB-409E-86D0-662013C632A2}" dt="2022-08-31T14:29:43.123" v="1596" actId="14100"/>
          <ac:spMkLst>
            <pc:docMk/>
            <pc:sldMk cId="3926555943" sldId="4301"/>
            <ac:spMk id="112" creationId="{34687F7E-57DF-40C5-B3DE-539B5EF50FAF}"/>
          </ac:spMkLst>
        </pc:spChg>
      </pc:sldChg>
      <pc:sldChg chg="addSp delSp modSp mod">
        <pc:chgData name="TRIMOREAU Emilie" userId="7ee2e4c3-8b81-47dd-ab73-036f8ea0449c" providerId="ADAL" clId="{E79448B0-A2EB-409E-86D0-662013C632A2}" dt="2022-08-31T16:00:08.723" v="2213" actId="122"/>
        <pc:sldMkLst>
          <pc:docMk/>
          <pc:sldMk cId="3006532848" sldId="4302"/>
        </pc:sldMkLst>
        <pc:spChg chg="mod">
          <ac:chgData name="TRIMOREAU Emilie" userId="7ee2e4c3-8b81-47dd-ab73-036f8ea0449c" providerId="ADAL" clId="{E79448B0-A2EB-409E-86D0-662013C632A2}" dt="2022-08-31T15:20:58.676" v="2016" actId="21"/>
          <ac:spMkLst>
            <pc:docMk/>
            <pc:sldMk cId="3006532848" sldId="4302"/>
            <ac:spMk id="6" creationId="{1C701F36-183F-4D63-9737-EACFF57806EA}"/>
          </ac:spMkLst>
        </pc:spChg>
        <pc:spChg chg="mod">
          <ac:chgData name="TRIMOREAU Emilie" userId="7ee2e4c3-8b81-47dd-ab73-036f8ea0449c" providerId="ADAL" clId="{E79448B0-A2EB-409E-86D0-662013C632A2}" dt="2022-08-31T15:34:39.219" v="2184" actId="207"/>
          <ac:spMkLst>
            <pc:docMk/>
            <pc:sldMk cId="3006532848" sldId="4302"/>
            <ac:spMk id="16" creationId="{EBED0A39-2FBE-4C76-BFF9-2AABC05BB964}"/>
          </ac:spMkLst>
        </pc:spChg>
        <pc:spChg chg="del">
          <ac:chgData name="TRIMOREAU Emilie" userId="7ee2e4c3-8b81-47dd-ab73-036f8ea0449c" providerId="ADAL" clId="{E79448B0-A2EB-409E-86D0-662013C632A2}" dt="2022-08-31T15:21:46.535" v="2034" actId="478"/>
          <ac:spMkLst>
            <pc:docMk/>
            <pc:sldMk cId="3006532848" sldId="4302"/>
            <ac:spMk id="19" creationId="{44759347-0AEF-4998-9F2A-1478670EC22E}"/>
          </ac:spMkLst>
        </pc:spChg>
        <pc:spChg chg="mod">
          <ac:chgData name="TRIMOREAU Emilie" userId="7ee2e4c3-8b81-47dd-ab73-036f8ea0449c" providerId="ADAL" clId="{E79448B0-A2EB-409E-86D0-662013C632A2}" dt="2022-08-31T15:20:48.300" v="2012" actId="21"/>
          <ac:spMkLst>
            <pc:docMk/>
            <pc:sldMk cId="3006532848" sldId="4302"/>
            <ac:spMk id="25" creationId="{EB5022EF-FD68-4309-BAC7-914508DD5399}"/>
          </ac:spMkLst>
        </pc:spChg>
        <pc:spChg chg="del mod">
          <ac:chgData name="TRIMOREAU Emilie" userId="7ee2e4c3-8b81-47dd-ab73-036f8ea0449c" providerId="ADAL" clId="{E79448B0-A2EB-409E-86D0-662013C632A2}" dt="2022-08-31T15:21:17.092" v="2020" actId="478"/>
          <ac:spMkLst>
            <pc:docMk/>
            <pc:sldMk cId="3006532848" sldId="4302"/>
            <ac:spMk id="28" creationId="{C88F263D-7FD3-4A16-873A-B952F606A50F}"/>
          </ac:spMkLst>
        </pc:spChg>
        <pc:spChg chg="del">
          <ac:chgData name="TRIMOREAU Emilie" userId="7ee2e4c3-8b81-47dd-ab73-036f8ea0449c" providerId="ADAL" clId="{E79448B0-A2EB-409E-86D0-662013C632A2}" dt="2022-08-31T15:21:48.372" v="2035" actId="478"/>
          <ac:spMkLst>
            <pc:docMk/>
            <pc:sldMk cId="3006532848" sldId="4302"/>
            <ac:spMk id="38" creationId="{A7583EC3-4D3A-42F8-918D-C720A1A0DA96}"/>
          </ac:spMkLst>
        </pc:spChg>
        <pc:spChg chg="mod">
          <ac:chgData name="TRIMOREAU Emilie" userId="7ee2e4c3-8b81-47dd-ab73-036f8ea0449c" providerId="ADAL" clId="{E79448B0-A2EB-409E-86D0-662013C632A2}" dt="2022-08-31T15:20:39.200" v="2008" actId="21"/>
          <ac:spMkLst>
            <pc:docMk/>
            <pc:sldMk cId="3006532848" sldId="4302"/>
            <ac:spMk id="44" creationId="{6ABDED6B-AE63-4BAC-A466-681B28A70487}"/>
          </ac:spMkLst>
        </pc:spChg>
        <pc:spChg chg="mod">
          <ac:chgData name="TRIMOREAU Emilie" userId="7ee2e4c3-8b81-47dd-ab73-036f8ea0449c" providerId="ADAL" clId="{E79448B0-A2EB-409E-86D0-662013C632A2}" dt="2022-08-31T15:20:44.258" v="2010" actId="21"/>
          <ac:spMkLst>
            <pc:docMk/>
            <pc:sldMk cId="3006532848" sldId="4302"/>
            <ac:spMk id="45" creationId="{B8D2A7D4-F62D-4AF1-A810-850B0F640723}"/>
          </ac:spMkLst>
        </pc:spChg>
        <pc:spChg chg="del">
          <ac:chgData name="TRIMOREAU Emilie" userId="7ee2e4c3-8b81-47dd-ab73-036f8ea0449c" providerId="ADAL" clId="{E79448B0-A2EB-409E-86D0-662013C632A2}" dt="2022-08-31T15:21:44.953" v="2033" actId="478"/>
          <ac:spMkLst>
            <pc:docMk/>
            <pc:sldMk cId="3006532848" sldId="4302"/>
            <ac:spMk id="46" creationId="{4339ED23-915F-44C6-86B6-71B293B7FADE}"/>
          </ac:spMkLst>
        </pc:spChg>
        <pc:spChg chg="del">
          <ac:chgData name="TRIMOREAU Emilie" userId="7ee2e4c3-8b81-47dd-ab73-036f8ea0449c" providerId="ADAL" clId="{E79448B0-A2EB-409E-86D0-662013C632A2}" dt="2022-08-31T15:21:43.769" v="2032" actId="478"/>
          <ac:spMkLst>
            <pc:docMk/>
            <pc:sldMk cId="3006532848" sldId="4302"/>
            <ac:spMk id="47" creationId="{52678F68-945A-4F3C-A5BC-26E63D1D6004}"/>
          </ac:spMkLst>
        </pc:spChg>
        <pc:spChg chg="mod">
          <ac:chgData name="TRIMOREAU Emilie" userId="7ee2e4c3-8b81-47dd-ab73-036f8ea0449c" providerId="ADAL" clId="{E79448B0-A2EB-409E-86D0-662013C632A2}" dt="2022-08-31T15:20:53.862" v="2014" actId="21"/>
          <ac:spMkLst>
            <pc:docMk/>
            <pc:sldMk cId="3006532848" sldId="4302"/>
            <ac:spMk id="48" creationId="{A1F29501-2DF0-488F-8945-6B387C4E752D}"/>
          </ac:spMkLst>
        </pc:spChg>
        <pc:spChg chg="mod">
          <ac:chgData name="TRIMOREAU Emilie" userId="7ee2e4c3-8b81-47dd-ab73-036f8ea0449c" providerId="ADAL" clId="{E79448B0-A2EB-409E-86D0-662013C632A2}" dt="2022-08-31T16:00:08.723" v="2213" actId="122"/>
          <ac:spMkLst>
            <pc:docMk/>
            <pc:sldMk cId="3006532848" sldId="4302"/>
            <ac:spMk id="49" creationId="{29A06294-B385-4F2F-92F4-EBCF2114E9BB}"/>
          </ac:spMkLst>
        </pc:spChg>
        <pc:spChg chg="del mod">
          <ac:chgData name="TRIMOREAU Emilie" userId="7ee2e4c3-8b81-47dd-ab73-036f8ea0449c" providerId="ADAL" clId="{E79448B0-A2EB-409E-86D0-662013C632A2}" dt="2022-08-31T15:21:21.403" v="2025" actId="478"/>
          <ac:spMkLst>
            <pc:docMk/>
            <pc:sldMk cId="3006532848" sldId="4302"/>
            <ac:spMk id="56" creationId="{57880054-73A6-4BDD-B440-CA4D9656FC18}"/>
          </ac:spMkLst>
        </pc:spChg>
        <pc:spChg chg="mod">
          <ac:chgData name="TRIMOREAU Emilie" userId="7ee2e4c3-8b81-47dd-ab73-036f8ea0449c" providerId="ADAL" clId="{E79448B0-A2EB-409E-86D0-662013C632A2}" dt="2022-08-31T15:33:28.213" v="2173" actId="114"/>
          <ac:spMkLst>
            <pc:docMk/>
            <pc:sldMk cId="3006532848" sldId="4302"/>
            <ac:spMk id="70" creationId="{25912A14-1EA7-42D8-BE7B-D6DFF88BBBBA}"/>
          </ac:spMkLst>
        </pc:spChg>
        <pc:graphicFrameChg chg="add mod modGraphic">
          <ac:chgData name="TRIMOREAU Emilie" userId="7ee2e4c3-8b81-47dd-ab73-036f8ea0449c" providerId="ADAL" clId="{E79448B0-A2EB-409E-86D0-662013C632A2}" dt="2022-08-31T15:34:09.072" v="2179" actId="207"/>
          <ac:graphicFrameMkLst>
            <pc:docMk/>
            <pc:sldMk cId="3006532848" sldId="4302"/>
            <ac:graphicFrameMk id="33" creationId="{0052A01F-0187-4008-4DCB-98C3B2B5BD76}"/>
          </ac:graphicFrameMkLst>
        </pc:graphicFrameChg>
        <pc:graphicFrameChg chg="add mod modGraphic">
          <ac:chgData name="TRIMOREAU Emilie" userId="7ee2e4c3-8b81-47dd-ab73-036f8ea0449c" providerId="ADAL" clId="{E79448B0-A2EB-409E-86D0-662013C632A2}" dt="2022-08-31T15:34:18.108" v="2182" actId="207"/>
          <ac:graphicFrameMkLst>
            <pc:docMk/>
            <pc:sldMk cId="3006532848" sldId="4302"/>
            <ac:graphicFrameMk id="34" creationId="{93A520D2-EC0B-7F3C-D1B8-D8D426F12AE8}"/>
          </ac:graphicFrameMkLst>
        </pc:graphicFrameChg>
        <pc:graphicFrameChg chg="add del mod modGraphic">
          <ac:chgData name="TRIMOREAU Emilie" userId="7ee2e4c3-8b81-47dd-ab73-036f8ea0449c" providerId="ADAL" clId="{E79448B0-A2EB-409E-86D0-662013C632A2}" dt="2022-08-31T15:32:30.833" v="2163" actId="478"/>
          <ac:graphicFrameMkLst>
            <pc:docMk/>
            <pc:sldMk cId="3006532848" sldId="4302"/>
            <ac:graphicFrameMk id="61" creationId="{336DB630-CFBC-4987-8B2E-F36E352D58B8}"/>
          </ac:graphicFrameMkLst>
        </pc:graphicFrameChg>
        <pc:picChg chg="mod">
          <ac:chgData name="TRIMOREAU Emilie" userId="7ee2e4c3-8b81-47dd-ab73-036f8ea0449c" providerId="ADAL" clId="{E79448B0-A2EB-409E-86D0-662013C632A2}" dt="2022-08-31T15:24:15.139" v="2066" actId="1076"/>
          <ac:picMkLst>
            <pc:docMk/>
            <pc:sldMk cId="3006532848" sldId="4302"/>
            <ac:picMk id="5" creationId="{0A4C357B-2F93-4393-BA17-36448A328CE1}"/>
          </ac:picMkLst>
        </pc:picChg>
        <pc:picChg chg="mod">
          <ac:chgData name="TRIMOREAU Emilie" userId="7ee2e4c3-8b81-47dd-ab73-036f8ea0449c" providerId="ADAL" clId="{E79448B0-A2EB-409E-86D0-662013C632A2}" dt="2022-08-31T15:33:23.811" v="2172" actId="1076"/>
          <ac:picMkLst>
            <pc:docMk/>
            <pc:sldMk cId="3006532848" sldId="4302"/>
            <ac:picMk id="32" creationId="{CF5EDB2E-4725-D57F-1B8E-19D28D9B5F2F}"/>
          </ac:picMkLst>
        </pc:picChg>
        <pc:cxnChg chg="del mod">
          <ac:chgData name="TRIMOREAU Emilie" userId="7ee2e4c3-8b81-47dd-ab73-036f8ea0449c" providerId="ADAL" clId="{E79448B0-A2EB-409E-86D0-662013C632A2}" dt="2022-08-31T15:21:17.914" v="2021" actId="478"/>
          <ac:cxnSpMkLst>
            <pc:docMk/>
            <pc:sldMk cId="3006532848" sldId="4302"/>
            <ac:cxnSpMk id="8" creationId="{468619B7-5806-4CE6-A6A4-53CE362DF6A6}"/>
          </ac:cxnSpMkLst>
        </pc:cxnChg>
        <pc:cxnChg chg="del mod">
          <ac:chgData name="TRIMOREAU Emilie" userId="7ee2e4c3-8b81-47dd-ab73-036f8ea0449c" providerId="ADAL" clId="{E79448B0-A2EB-409E-86D0-662013C632A2}" dt="2022-08-31T15:21:18.645" v="2022" actId="478"/>
          <ac:cxnSpMkLst>
            <pc:docMk/>
            <pc:sldMk cId="3006532848" sldId="4302"/>
            <ac:cxnSpMk id="31" creationId="{F5AA4C72-507B-4A16-A2AC-40FF47F3F590}"/>
          </ac:cxnSpMkLst>
        </pc:cxnChg>
        <pc:cxnChg chg="del mod">
          <ac:chgData name="TRIMOREAU Emilie" userId="7ee2e4c3-8b81-47dd-ab73-036f8ea0449c" providerId="ADAL" clId="{E79448B0-A2EB-409E-86D0-662013C632A2}" dt="2022-08-31T15:21:19.213" v="2023" actId="478"/>
          <ac:cxnSpMkLst>
            <pc:docMk/>
            <pc:sldMk cId="3006532848" sldId="4302"/>
            <ac:cxnSpMk id="57" creationId="{74D87ED3-B676-4DFD-A658-B1F0C81F8967}"/>
          </ac:cxnSpMkLst>
        </pc:cxnChg>
        <pc:cxnChg chg="del mod">
          <ac:chgData name="TRIMOREAU Emilie" userId="7ee2e4c3-8b81-47dd-ab73-036f8ea0449c" providerId="ADAL" clId="{E79448B0-A2EB-409E-86D0-662013C632A2}" dt="2022-08-31T15:21:19.703" v="2024" actId="478"/>
          <ac:cxnSpMkLst>
            <pc:docMk/>
            <pc:sldMk cId="3006532848" sldId="4302"/>
            <ac:cxnSpMk id="58" creationId="{5AF27616-6597-40FD-9D38-CDADEC255A00}"/>
          </ac:cxnSpMkLst>
        </pc:cxnChg>
      </pc:sldChg>
      <pc:sldChg chg="addSp delSp modSp mod">
        <pc:chgData name="TRIMOREAU Emilie" userId="7ee2e4c3-8b81-47dd-ab73-036f8ea0449c" providerId="ADAL" clId="{E79448B0-A2EB-409E-86D0-662013C632A2}" dt="2022-08-31T16:03:03.629" v="2258" actId="20577"/>
        <pc:sldMkLst>
          <pc:docMk/>
          <pc:sldMk cId="2288429886" sldId="4303"/>
        </pc:sldMkLst>
        <pc:spChg chg="add del mod">
          <ac:chgData name="TRIMOREAU Emilie" userId="7ee2e4c3-8b81-47dd-ab73-036f8ea0449c" providerId="ADAL" clId="{E79448B0-A2EB-409E-86D0-662013C632A2}" dt="2022-08-31T14:14:44.113" v="431" actId="478"/>
          <ac:spMkLst>
            <pc:docMk/>
            <pc:sldMk cId="2288429886" sldId="4303"/>
            <ac:spMk id="25" creationId="{D742CB88-ECB9-60A9-6AF4-2FF05A28ED5C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33" creationId="{F4F73308-E98F-E352-6803-969EDB40CC41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34" creationId="{0E7FAC34-4320-7608-7525-694CA3715E2C}"/>
          </ac:spMkLst>
        </pc:spChg>
        <pc:spChg chg="mod ord">
          <ac:chgData name="TRIMOREAU Emilie" userId="7ee2e4c3-8b81-47dd-ab73-036f8ea0449c" providerId="ADAL" clId="{E79448B0-A2EB-409E-86D0-662013C632A2}" dt="2022-08-31T14:14:36.851" v="430" actId="167"/>
          <ac:spMkLst>
            <pc:docMk/>
            <pc:sldMk cId="2288429886" sldId="4303"/>
            <ac:spMk id="35" creationId="{95E7A933-46EB-D694-5AF5-7B0B848E7C4F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36" creationId="{26A43865-B6F5-501A-928D-191122D5CCDF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37" creationId="{382E8E00-2ECB-C297-6BE4-1E6668EB5A34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38" creationId="{C6F6D1A5-E18F-5FD7-BAF9-C139D56029C8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39" creationId="{52DE47EC-F594-0D15-A9B4-59D712BA9B27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40" creationId="{C8036EF9-08B3-1805-69C7-508574EB7E3B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44" creationId="{90E1CCD2-DDE7-408C-8996-CB808122630E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45" creationId="{DFA52E88-09D2-582C-557C-FD51CE3C8EEE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46" creationId="{E5616BF5-BEC3-E54D-0ED1-ED206FAC023A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47" creationId="{1109A69B-3D72-92C1-FBCE-FA98284FC788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48" creationId="{5B03ED95-1332-C1C6-D099-179A6965D2B2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56" creationId="{23FD4B1D-3DE4-85BC-435A-69D4D1F920EB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57" creationId="{F4A9CC60-025B-22D4-4CC1-C961CF6EFD36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58" creationId="{FCB0336E-F448-B92F-C43A-AF8A4D1A8834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61" creationId="{E11DCD45-AFCA-5675-7FDB-8DE4D1E854DF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62" creationId="{EC00E638-1BC6-D96C-703C-FD89942E5B53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63" creationId="{78F66C1A-821E-8D04-398C-6A4B08B89611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64" creationId="{8E9411AF-7BA6-973C-BD63-547B273A7F95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65" creationId="{8DD9C513-5816-A0AD-4721-00747476304C}"/>
          </ac:spMkLst>
        </pc:spChg>
        <pc:spChg chg="mod">
          <ac:chgData name="TRIMOREAU Emilie" userId="7ee2e4c3-8b81-47dd-ab73-036f8ea0449c" providerId="ADAL" clId="{E79448B0-A2EB-409E-86D0-662013C632A2}" dt="2022-08-31T14:13:31.034" v="416"/>
          <ac:spMkLst>
            <pc:docMk/>
            <pc:sldMk cId="2288429886" sldId="4303"/>
            <ac:spMk id="66" creationId="{29C4E508-6557-C2AF-494D-3C50B6ACFCE6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68" creationId="{60F889F9-274E-356C-6852-850B1F20CEEE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69" creationId="{CA99157B-DA3B-876A-02F0-1DC14297FF5E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0" creationId="{557F6D2E-97F2-1082-F5B8-4EE477426FBE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1" creationId="{95FBEC19-48B3-19A9-8D76-08E3E43C83EC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2" creationId="{A2271DE5-0839-4535-23AC-B25AED3959E3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3" creationId="{2C3FD786-0102-3604-C700-C3D5AC6C8438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4" creationId="{E30573B1-D441-ECBE-F6A6-C9260A58CC40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5" creationId="{4EDFA74D-DFB7-CC89-DF4B-266D862E6A3E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6" creationId="{35D05E62-C196-5DD2-4905-0AD87ED15AA0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7" creationId="{B09188EE-B751-00DA-48A2-45E874A952D1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8" creationId="{552BA1DE-A7B3-179E-AFE2-D744CD455B66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79" creationId="{49ACFBA2-DB99-D425-A3C2-D39693D98209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0" creationId="{7BD70EB1-6B67-45FE-5EEE-53EE3A24A656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1" creationId="{110DD969-D3A2-5B14-C1FD-9D3FCA9D32FD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2" creationId="{C6D328FF-A14E-C2CB-F8EC-B7B6C7F42173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3" creationId="{85DACEF4-0330-EB3C-841E-FC9667877069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6" creationId="{F5036571-9FBE-54B8-A1A7-A86F74B3BF76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7" creationId="{10C4D7B2-50D2-9D22-636D-30F243109E6D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8" creationId="{C709633E-CC47-76F4-A478-5372AD5E7B6D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89" creationId="{D7681E3B-BDBF-F64A-5919-5E4E40895D06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90" creationId="{6CCFF717-731A-355C-B64D-B09AC397869D}"/>
          </ac:spMkLst>
        </pc:spChg>
        <pc:spChg chg="mod">
          <ac:chgData name="TRIMOREAU Emilie" userId="7ee2e4c3-8b81-47dd-ab73-036f8ea0449c" providerId="ADAL" clId="{E79448B0-A2EB-409E-86D0-662013C632A2}" dt="2022-08-31T14:16:31.442" v="432"/>
          <ac:spMkLst>
            <pc:docMk/>
            <pc:sldMk cId="2288429886" sldId="4303"/>
            <ac:spMk id="91" creationId="{6A3FA39A-E9E5-DD68-4EDE-701A4C49126D}"/>
          </ac:spMkLst>
        </pc:spChg>
        <pc:spChg chg="add mod">
          <ac:chgData name="TRIMOREAU Emilie" userId="7ee2e4c3-8b81-47dd-ab73-036f8ea0449c" providerId="ADAL" clId="{E79448B0-A2EB-409E-86D0-662013C632A2}" dt="2022-08-31T14:24:43.030" v="846" actId="1076"/>
          <ac:spMkLst>
            <pc:docMk/>
            <pc:sldMk cId="2288429886" sldId="4303"/>
            <ac:spMk id="104" creationId="{CB910543-306F-0A56-FDBF-7DE549D5854B}"/>
          </ac:spMkLst>
        </pc:spChg>
        <pc:spChg chg="add mod">
          <ac:chgData name="TRIMOREAU Emilie" userId="7ee2e4c3-8b81-47dd-ab73-036f8ea0449c" providerId="ADAL" clId="{E79448B0-A2EB-409E-86D0-662013C632A2}" dt="2022-08-31T14:24:43.030" v="846" actId="1076"/>
          <ac:spMkLst>
            <pc:docMk/>
            <pc:sldMk cId="2288429886" sldId="4303"/>
            <ac:spMk id="105" creationId="{535DDCF5-B751-CB1D-B5DA-E09BBCB153BF}"/>
          </ac:spMkLst>
        </pc:spChg>
        <pc:spChg chg="add del mod">
          <ac:chgData name="TRIMOREAU Emilie" userId="7ee2e4c3-8b81-47dd-ab73-036f8ea0449c" providerId="ADAL" clId="{E79448B0-A2EB-409E-86D0-662013C632A2}" dt="2022-08-31T14:26:56.982" v="1126" actId="478"/>
          <ac:spMkLst>
            <pc:docMk/>
            <pc:sldMk cId="2288429886" sldId="4303"/>
            <ac:spMk id="112" creationId="{6F25843E-5356-9048-A9F3-B38D16BAA7D2}"/>
          </ac:spMkLst>
        </pc:spChg>
        <pc:spChg chg="add mod">
          <ac:chgData name="TRIMOREAU Emilie" userId="7ee2e4c3-8b81-47dd-ab73-036f8ea0449c" providerId="ADAL" clId="{E79448B0-A2EB-409E-86D0-662013C632A2}" dt="2022-08-31T14:24:43.030" v="846" actId="1076"/>
          <ac:spMkLst>
            <pc:docMk/>
            <pc:sldMk cId="2288429886" sldId="4303"/>
            <ac:spMk id="114" creationId="{36693625-917B-C46E-BC74-A69A00F58063}"/>
          </ac:spMkLst>
        </pc:spChg>
        <pc:spChg chg="add mod">
          <ac:chgData name="TRIMOREAU Emilie" userId="7ee2e4c3-8b81-47dd-ab73-036f8ea0449c" providerId="ADAL" clId="{E79448B0-A2EB-409E-86D0-662013C632A2}" dt="2022-08-31T14:24:48.361" v="847" actId="1076"/>
          <ac:spMkLst>
            <pc:docMk/>
            <pc:sldMk cId="2288429886" sldId="4303"/>
            <ac:spMk id="118" creationId="{77E78308-2A46-4121-9C1C-D06E03443F44}"/>
          </ac:spMkLst>
        </pc:spChg>
        <pc:spChg chg="add del mod">
          <ac:chgData name="TRIMOREAU Emilie" userId="7ee2e4c3-8b81-47dd-ab73-036f8ea0449c" providerId="ADAL" clId="{E79448B0-A2EB-409E-86D0-662013C632A2}" dt="2022-08-31T14:23:39.794" v="824" actId="478"/>
          <ac:spMkLst>
            <pc:docMk/>
            <pc:sldMk cId="2288429886" sldId="4303"/>
            <ac:spMk id="121" creationId="{65FC9A2B-3D81-A382-7D5E-0C5D5A750F9A}"/>
          </ac:spMkLst>
        </pc:spChg>
        <pc:spChg chg="add del mod">
          <ac:chgData name="TRIMOREAU Emilie" userId="7ee2e4c3-8b81-47dd-ab73-036f8ea0449c" providerId="ADAL" clId="{E79448B0-A2EB-409E-86D0-662013C632A2}" dt="2022-08-31T14:24:54.777" v="849" actId="478"/>
          <ac:spMkLst>
            <pc:docMk/>
            <pc:sldMk cId="2288429886" sldId="4303"/>
            <ac:spMk id="122" creationId="{66DE90A9-6033-EEAC-2CA2-B8EF4205C8BC}"/>
          </ac:spMkLst>
        </pc:spChg>
        <pc:spChg chg="add del mod">
          <ac:chgData name="TRIMOREAU Emilie" userId="7ee2e4c3-8b81-47dd-ab73-036f8ea0449c" providerId="ADAL" clId="{E79448B0-A2EB-409E-86D0-662013C632A2}" dt="2022-08-31T14:26:55.243" v="1125" actId="478"/>
          <ac:spMkLst>
            <pc:docMk/>
            <pc:sldMk cId="2288429886" sldId="4303"/>
            <ac:spMk id="123" creationId="{1B4F604F-2CA3-D275-0F29-31A588D52DB6}"/>
          </ac:spMkLst>
        </pc:spChg>
        <pc:spChg chg="add mod">
          <ac:chgData name="TRIMOREAU Emilie" userId="7ee2e4c3-8b81-47dd-ab73-036f8ea0449c" providerId="ADAL" clId="{E79448B0-A2EB-409E-86D0-662013C632A2}" dt="2022-08-31T14:24:34.369" v="845" actId="14100"/>
          <ac:spMkLst>
            <pc:docMk/>
            <pc:sldMk cId="2288429886" sldId="4303"/>
            <ac:spMk id="124" creationId="{4A4068C6-4D24-8264-6858-8C5C83FD4A33}"/>
          </ac:spMkLst>
        </pc:spChg>
        <pc:spChg chg="add mod">
          <ac:chgData name="TRIMOREAU Emilie" userId="7ee2e4c3-8b81-47dd-ab73-036f8ea0449c" providerId="ADAL" clId="{E79448B0-A2EB-409E-86D0-662013C632A2}" dt="2022-08-31T14:25:58.262" v="1000" actId="115"/>
          <ac:spMkLst>
            <pc:docMk/>
            <pc:sldMk cId="2288429886" sldId="4303"/>
            <ac:spMk id="125" creationId="{9C114B0C-3A11-85ED-6B60-6E2B885AE9F4}"/>
          </ac:spMkLst>
        </pc:spChg>
        <pc:spChg chg="add mod">
          <ac:chgData name="TRIMOREAU Emilie" userId="7ee2e4c3-8b81-47dd-ab73-036f8ea0449c" providerId="ADAL" clId="{E79448B0-A2EB-409E-86D0-662013C632A2}" dt="2022-08-31T14:24:23.689" v="842" actId="1076"/>
          <ac:spMkLst>
            <pc:docMk/>
            <pc:sldMk cId="2288429886" sldId="4303"/>
            <ac:spMk id="126" creationId="{2C4D0844-A894-0CCD-298E-6E63A210F852}"/>
          </ac:spMkLst>
        </pc:spChg>
        <pc:spChg chg="add mod">
          <ac:chgData name="TRIMOREAU Emilie" userId="7ee2e4c3-8b81-47dd-ab73-036f8ea0449c" providerId="ADAL" clId="{E79448B0-A2EB-409E-86D0-662013C632A2}" dt="2022-08-31T14:26:50.706" v="1124" actId="20577"/>
          <ac:spMkLst>
            <pc:docMk/>
            <pc:sldMk cId="2288429886" sldId="4303"/>
            <ac:spMk id="127" creationId="{72FACAC5-7D24-2E1A-62B9-E2A3BBDB9B68}"/>
          </ac:spMkLst>
        </pc:spChg>
        <pc:spChg chg="add mod">
          <ac:chgData name="TRIMOREAU Emilie" userId="7ee2e4c3-8b81-47dd-ab73-036f8ea0449c" providerId="ADAL" clId="{E79448B0-A2EB-409E-86D0-662013C632A2}" dt="2022-08-31T14:27:13.767" v="1128" actId="1076"/>
          <ac:spMkLst>
            <pc:docMk/>
            <pc:sldMk cId="2288429886" sldId="4303"/>
            <ac:spMk id="128" creationId="{1EB5E318-7627-CCA0-1FF7-7FD4A42C6A4A}"/>
          </ac:spMkLst>
        </pc:spChg>
        <pc:spChg chg="add mod">
          <ac:chgData name="TRIMOREAU Emilie" userId="7ee2e4c3-8b81-47dd-ab73-036f8ea0449c" providerId="ADAL" clId="{E79448B0-A2EB-409E-86D0-662013C632A2}" dt="2022-08-31T16:03:03.629" v="2258" actId="20577"/>
          <ac:spMkLst>
            <pc:docMk/>
            <pc:sldMk cId="2288429886" sldId="4303"/>
            <ac:spMk id="129" creationId="{D3695A27-F85B-7197-199D-572523E50588}"/>
          </ac:spMkLst>
        </pc:spChg>
        <pc:grpChg chg="add del mod ord">
          <ac:chgData name="TRIMOREAU Emilie" userId="7ee2e4c3-8b81-47dd-ab73-036f8ea0449c" providerId="ADAL" clId="{E79448B0-A2EB-409E-86D0-662013C632A2}" dt="2022-08-31T14:14:44.113" v="431" actId="478"/>
          <ac:grpSpMkLst>
            <pc:docMk/>
            <pc:sldMk cId="2288429886" sldId="4303"/>
            <ac:grpSpMk id="32" creationId="{11DF1C8C-7906-61BF-9352-91679DF81684}"/>
          </ac:grpSpMkLst>
        </pc:grpChg>
        <pc:grpChg chg="add mod">
          <ac:chgData name="TRIMOREAU Emilie" userId="7ee2e4c3-8b81-47dd-ab73-036f8ea0449c" providerId="ADAL" clId="{E79448B0-A2EB-409E-86D0-662013C632A2}" dt="2022-08-31T14:24:43.030" v="846" actId="1076"/>
          <ac:grpSpMkLst>
            <pc:docMk/>
            <pc:sldMk cId="2288429886" sldId="4303"/>
            <ac:grpSpMk id="67" creationId="{5485CC83-6FB4-AACC-72EE-626BB54B39DB}"/>
          </ac:grpSpMkLst>
        </pc:grp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3" creationId="{EAAEE0AF-BA95-4611-0B39-20C6D58DD2C9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4" creationId="{A26E2FF3-A748-E305-FAB6-908B18433018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5" creationId="{96680D7F-EBB4-6CE8-951A-3F3E17918EF5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6" creationId="{28A6B8E1-8C86-9860-CAC7-B67C9388C156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7" creationId="{0920D152-F505-3DD8-1F81-FA9DB7404586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8" creationId="{73C79DAE-68BD-FFB3-C349-6DB8A44DCA05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19" creationId="{E08182B4-24AF-0695-56AC-74012EA3545B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20" creationId="{92C472B0-03DE-DEDB-116D-6A4B92F8D979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21" creationId="{095196B2-1C50-BC03-E333-D1ABCE0BA4B8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22" creationId="{6D1C798F-9D52-EC71-EE9E-A5A00DFFEBDF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23" creationId="{951F5FD7-1CC0-FABC-7D1F-6EBB4C35764A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24" creationId="{FE58A3E5-9A21-2E7D-1659-A5DC03F3024E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29" creationId="{ACBDAE10-1F4C-5A23-11D8-7988443E9B75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30" creationId="{7C74479B-2EBE-5CA0-6D30-62983732D3AE}"/>
          </ac:picMkLst>
        </pc:picChg>
        <pc:picChg chg="add del mod">
          <ac:chgData name="TRIMOREAU Emilie" userId="7ee2e4c3-8b81-47dd-ab73-036f8ea0449c" providerId="ADAL" clId="{E79448B0-A2EB-409E-86D0-662013C632A2}" dt="2022-08-31T14:14:44.113" v="431" actId="478"/>
          <ac:picMkLst>
            <pc:docMk/>
            <pc:sldMk cId="2288429886" sldId="4303"/>
            <ac:picMk id="31" creationId="{F33EFB82-11D8-EAEF-90A4-D78D089679CE}"/>
          </ac:picMkLst>
        </pc:picChg>
        <pc:picChg chg="mod">
          <ac:chgData name="TRIMOREAU Emilie" userId="7ee2e4c3-8b81-47dd-ab73-036f8ea0449c" providerId="ADAL" clId="{E79448B0-A2EB-409E-86D0-662013C632A2}" dt="2022-08-31T14:13:31.034" v="416"/>
          <ac:picMkLst>
            <pc:docMk/>
            <pc:sldMk cId="2288429886" sldId="4303"/>
            <ac:picMk id="59" creationId="{0449866C-8400-DB65-37E0-C27F1DB17696}"/>
          </ac:picMkLst>
        </pc:picChg>
        <pc:picChg chg="mod">
          <ac:chgData name="TRIMOREAU Emilie" userId="7ee2e4c3-8b81-47dd-ab73-036f8ea0449c" providerId="ADAL" clId="{E79448B0-A2EB-409E-86D0-662013C632A2}" dt="2022-08-31T14:13:31.034" v="416"/>
          <ac:picMkLst>
            <pc:docMk/>
            <pc:sldMk cId="2288429886" sldId="4303"/>
            <ac:picMk id="60" creationId="{EC856B90-5603-A82A-CD41-9786B038FA83}"/>
          </ac:picMkLst>
        </pc:picChg>
        <pc:picChg chg="mod">
          <ac:chgData name="TRIMOREAU Emilie" userId="7ee2e4c3-8b81-47dd-ab73-036f8ea0449c" providerId="ADAL" clId="{E79448B0-A2EB-409E-86D0-662013C632A2}" dt="2022-08-31T14:16:31.442" v="432"/>
          <ac:picMkLst>
            <pc:docMk/>
            <pc:sldMk cId="2288429886" sldId="4303"/>
            <ac:picMk id="84" creationId="{280C36B3-1205-53CE-CBE9-A982ED240F95}"/>
          </ac:picMkLst>
        </pc:picChg>
        <pc:picChg chg="mod">
          <ac:chgData name="TRIMOREAU Emilie" userId="7ee2e4c3-8b81-47dd-ab73-036f8ea0449c" providerId="ADAL" clId="{E79448B0-A2EB-409E-86D0-662013C632A2}" dt="2022-08-31T14:16:31.442" v="432"/>
          <ac:picMkLst>
            <pc:docMk/>
            <pc:sldMk cId="2288429886" sldId="4303"/>
            <ac:picMk id="85" creationId="{2B8CBC79-CF1A-43AB-6451-9DA29D4762AB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2" creationId="{8B9F3174-D962-E239-B8D4-E4B3A5F9D6D7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3" creationId="{AA731812-8783-1D3C-8530-9EE4C1C373B8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4" creationId="{F58DA60E-2EF5-56DD-B9F3-EA5A01A0E7AD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5" creationId="{A8BEAC2F-AAEE-800E-23EF-568C0C64BB61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6" creationId="{12EAEE75-4C0B-5B9B-856D-7175B317BDF2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7" creationId="{70EC51B9-3D5B-5779-5DBD-453456E7A208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8" creationId="{E63D76CF-8C2C-CCFB-F91E-16A04ED66F6C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99" creationId="{F443CFAC-D7AD-95D3-5145-5A788A71C59D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00" creationId="{7A68C5A1-95A4-3F7E-0E04-E1CFA0753F95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01" creationId="{79303D5B-AB0A-23C4-AAE0-DF0BA5447D6D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02" creationId="{6D9A8E2D-EFF5-0278-4332-B7DFC29DE2E1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03" creationId="{F853A7A2-EF9C-3B7A-283C-6C1280E43B0B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09" creationId="{AA9636E1-B8D8-EEA8-D5D4-4A3646CDFE41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10" creationId="{C5299816-C949-2E59-1C9B-CAFCBB66E52D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11" creationId="{497B27F3-A0F9-82EF-5EFC-E42630F9486D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13" creationId="{A0E6649C-90FE-5BB3-6773-9D27B8991910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15" creationId="{AA3EEA3B-672D-89E8-34A2-E7E5C2CAF53B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16" creationId="{05D986D4-7CA7-2136-4383-1E65A86EAD8E}"/>
          </ac:picMkLst>
        </pc:picChg>
        <pc:picChg chg="add mod">
          <ac:chgData name="TRIMOREAU Emilie" userId="7ee2e4c3-8b81-47dd-ab73-036f8ea0449c" providerId="ADAL" clId="{E79448B0-A2EB-409E-86D0-662013C632A2}" dt="2022-08-31T14:24:48.361" v="847" actId="1076"/>
          <ac:picMkLst>
            <pc:docMk/>
            <pc:sldMk cId="2288429886" sldId="4303"/>
            <ac:picMk id="117" creationId="{01B146BA-42BD-B176-53A5-CCD8BB689E7A}"/>
          </ac:picMkLst>
        </pc:picChg>
        <pc:picChg chg="add mod">
          <ac:chgData name="TRIMOREAU Emilie" userId="7ee2e4c3-8b81-47dd-ab73-036f8ea0449c" providerId="ADAL" clId="{E79448B0-A2EB-409E-86D0-662013C632A2}" dt="2022-08-31T14:24:48.361" v="847" actId="1076"/>
          <ac:picMkLst>
            <pc:docMk/>
            <pc:sldMk cId="2288429886" sldId="4303"/>
            <ac:picMk id="119" creationId="{F1B89ABF-D010-DA4E-2AD9-47C72BCB973C}"/>
          </ac:picMkLst>
        </pc:picChg>
        <pc:picChg chg="add mod">
          <ac:chgData name="TRIMOREAU Emilie" userId="7ee2e4c3-8b81-47dd-ab73-036f8ea0449c" providerId="ADAL" clId="{E79448B0-A2EB-409E-86D0-662013C632A2}" dt="2022-08-31T14:24:43.030" v="846" actId="1076"/>
          <ac:picMkLst>
            <pc:docMk/>
            <pc:sldMk cId="2288429886" sldId="4303"/>
            <ac:picMk id="120" creationId="{422CA544-0ECE-4136-C968-8FE55968871F}"/>
          </ac:picMkLst>
        </pc:picChg>
        <pc:cxnChg chg="add del mod">
          <ac:chgData name="TRIMOREAU Emilie" userId="7ee2e4c3-8b81-47dd-ab73-036f8ea0449c" providerId="ADAL" clId="{E79448B0-A2EB-409E-86D0-662013C632A2}" dt="2022-08-31T14:14:44.113" v="431" actId="478"/>
          <ac:cxnSpMkLst>
            <pc:docMk/>
            <pc:sldMk cId="2288429886" sldId="4303"/>
            <ac:cxnSpMk id="26" creationId="{580FD761-BF35-E80D-3741-46FDEE49298D}"/>
          </ac:cxnSpMkLst>
        </pc:cxnChg>
        <pc:cxnChg chg="add del mod">
          <ac:chgData name="TRIMOREAU Emilie" userId="7ee2e4c3-8b81-47dd-ab73-036f8ea0449c" providerId="ADAL" clId="{E79448B0-A2EB-409E-86D0-662013C632A2}" dt="2022-08-31T14:14:44.113" v="431" actId="478"/>
          <ac:cxnSpMkLst>
            <pc:docMk/>
            <pc:sldMk cId="2288429886" sldId="4303"/>
            <ac:cxnSpMk id="27" creationId="{1B1C7F73-461B-AD64-4EC6-6E7A5F42A377}"/>
          </ac:cxnSpMkLst>
        </pc:cxnChg>
        <pc:cxnChg chg="add del mod">
          <ac:chgData name="TRIMOREAU Emilie" userId="7ee2e4c3-8b81-47dd-ab73-036f8ea0449c" providerId="ADAL" clId="{E79448B0-A2EB-409E-86D0-662013C632A2}" dt="2022-08-31T14:14:44.113" v="431" actId="478"/>
          <ac:cxnSpMkLst>
            <pc:docMk/>
            <pc:sldMk cId="2288429886" sldId="4303"/>
            <ac:cxnSpMk id="28" creationId="{604227EF-4B55-F288-19BC-ADF6BD9EE3A3}"/>
          </ac:cxnSpMkLst>
        </pc:cxnChg>
        <pc:cxnChg chg="add mod">
          <ac:chgData name="TRIMOREAU Emilie" userId="7ee2e4c3-8b81-47dd-ab73-036f8ea0449c" providerId="ADAL" clId="{E79448B0-A2EB-409E-86D0-662013C632A2}" dt="2022-08-31T14:24:43.030" v="846" actId="1076"/>
          <ac:cxnSpMkLst>
            <pc:docMk/>
            <pc:sldMk cId="2288429886" sldId="4303"/>
            <ac:cxnSpMk id="106" creationId="{EF1C1E12-C3D6-A004-393D-F0913C9D8430}"/>
          </ac:cxnSpMkLst>
        </pc:cxnChg>
        <pc:cxnChg chg="add mod">
          <ac:chgData name="TRIMOREAU Emilie" userId="7ee2e4c3-8b81-47dd-ab73-036f8ea0449c" providerId="ADAL" clId="{E79448B0-A2EB-409E-86D0-662013C632A2}" dt="2022-08-31T14:24:43.030" v="846" actId="1076"/>
          <ac:cxnSpMkLst>
            <pc:docMk/>
            <pc:sldMk cId="2288429886" sldId="4303"/>
            <ac:cxnSpMk id="107" creationId="{0C46916A-8520-E3F4-ADE4-242436437FC2}"/>
          </ac:cxnSpMkLst>
        </pc:cxnChg>
        <pc:cxnChg chg="add mod">
          <ac:chgData name="TRIMOREAU Emilie" userId="7ee2e4c3-8b81-47dd-ab73-036f8ea0449c" providerId="ADAL" clId="{E79448B0-A2EB-409E-86D0-662013C632A2}" dt="2022-08-31T14:24:43.030" v="846" actId="1076"/>
          <ac:cxnSpMkLst>
            <pc:docMk/>
            <pc:sldMk cId="2288429886" sldId="4303"/>
            <ac:cxnSpMk id="108" creationId="{82BCD982-67B0-3FC8-FB62-FCAF0734924C}"/>
          </ac:cxnSpMkLst>
        </pc:cxnChg>
      </pc:sldChg>
      <pc:sldChg chg="addSp delSp modSp mod">
        <pc:chgData name="TRIMOREAU Emilie" userId="7ee2e4c3-8b81-47dd-ab73-036f8ea0449c" providerId="ADAL" clId="{E79448B0-A2EB-409E-86D0-662013C632A2}" dt="2022-08-31T16:03:19.184" v="2259" actId="122"/>
        <pc:sldMkLst>
          <pc:docMk/>
          <pc:sldMk cId="1322190073" sldId="4304"/>
        </pc:sldMkLst>
        <pc:spChg chg="mod">
          <ac:chgData name="TRIMOREAU Emilie" userId="7ee2e4c3-8b81-47dd-ab73-036f8ea0449c" providerId="ADAL" clId="{E79448B0-A2EB-409E-86D0-662013C632A2}" dt="2022-08-31T14:33:35.804" v="1609" actId="115"/>
          <ac:spMkLst>
            <pc:docMk/>
            <pc:sldMk cId="1322190073" sldId="4304"/>
            <ac:spMk id="14" creationId="{50251F50-8B29-4386-BD99-07BF8C40F47B}"/>
          </ac:spMkLst>
        </pc:spChg>
        <pc:spChg chg="add del">
          <ac:chgData name="TRIMOREAU Emilie" userId="7ee2e4c3-8b81-47dd-ab73-036f8ea0449c" providerId="ADAL" clId="{E79448B0-A2EB-409E-86D0-662013C632A2}" dt="2022-08-31T14:36:49.670" v="1612" actId="478"/>
          <ac:spMkLst>
            <pc:docMk/>
            <pc:sldMk cId="1322190073" sldId="4304"/>
            <ac:spMk id="18" creationId="{3DA44CD8-48D2-D217-78E7-6827E367BF2B}"/>
          </ac:spMkLst>
        </pc:spChg>
        <pc:spChg chg="mod">
          <ac:chgData name="TRIMOREAU Emilie" userId="7ee2e4c3-8b81-47dd-ab73-036f8ea0449c" providerId="ADAL" clId="{E79448B0-A2EB-409E-86D0-662013C632A2}" dt="2022-08-31T16:03:19.184" v="2259" actId="122"/>
          <ac:spMkLst>
            <pc:docMk/>
            <pc:sldMk cId="1322190073" sldId="4304"/>
            <ac:spMk id="49" creationId="{29A06294-B385-4F2F-92F4-EBCF2114E9BB}"/>
          </ac:spMkLst>
        </pc:spChg>
        <pc:picChg chg="mod">
          <ac:chgData name="TRIMOREAU Emilie" userId="7ee2e4c3-8b81-47dd-ab73-036f8ea0449c" providerId="ADAL" clId="{E79448B0-A2EB-409E-86D0-662013C632A2}" dt="2022-08-31T14:55:00.935" v="1622" actId="14100"/>
          <ac:picMkLst>
            <pc:docMk/>
            <pc:sldMk cId="1322190073" sldId="4304"/>
            <ac:picMk id="4" creationId="{27BDCA5A-07D2-4935-8FB9-FE5FABD98D5D}"/>
          </ac:picMkLst>
        </pc:picChg>
        <pc:picChg chg="mod">
          <ac:chgData name="TRIMOREAU Emilie" userId="7ee2e4c3-8b81-47dd-ab73-036f8ea0449c" providerId="ADAL" clId="{E79448B0-A2EB-409E-86D0-662013C632A2}" dt="2022-08-31T14:55:00.935" v="1622" actId="14100"/>
          <ac:picMkLst>
            <pc:docMk/>
            <pc:sldMk cId="1322190073" sldId="4304"/>
            <ac:picMk id="6" creationId="{A9E366EB-9124-41B8-9F6B-984031328A81}"/>
          </ac:picMkLst>
        </pc:picChg>
        <pc:picChg chg="add mod">
          <ac:chgData name="TRIMOREAU Emilie" userId="7ee2e4c3-8b81-47dd-ab73-036f8ea0449c" providerId="ADAL" clId="{E79448B0-A2EB-409E-86D0-662013C632A2}" dt="2022-08-31T14:54:44.237" v="1620" actId="14100"/>
          <ac:picMkLst>
            <pc:docMk/>
            <pc:sldMk cId="1322190073" sldId="4304"/>
            <ac:picMk id="7" creationId="{8735A41C-8963-982A-A378-554F6E827BE7}"/>
          </ac:picMkLst>
        </pc:picChg>
        <pc:picChg chg="del mod">
          <ac:chgData name="TRIMOREAU Emilie" userId="7ee2e4c3-8b81-47dd-ab73-036f8ea0449c" providerId="ADAL" clId="{E79448B0-A2EB-409E-86D0-662013C632A2}" dt="2022-08-31T14:36:46.868" v="1610" actId="478"/>
          <ac:picMkLst>
            <pc:docMk/>
            <pc:sldMk cId="1322190073" sldId="4304"/>
            <ac:picMk id="13" creationId="{1EE5CEC8-12CB-44A1-9A35-C0EEB74B8EA2}"/>
          </ac:picMkLst>
        </pc:picChg>
      </pc:sldChg>
      <pc:sldChg chg="modSp add mod">
        <pc:chgData name="TRIMOREAU Emilie" userId="7ee2e4c3-8b81-47dd-ab73-036f8ea0449c" providerId="ADAL" clId="{E79448B0-A2EB-409E-86D0-662013C632A2}" dt="2022-08-31T15:07:57.520" v="1661" actId="20577"/>
        <pc:sldMkLst>
          <pc:docMk/>
          <pc:sldMk cId="1266773311" sldId="4305"/>
        </pc:sldMkLst>
        <pc:spChg chg="mod">
          <ac:chgData name="TRIMOREAU Emilie" userId="7ee2e4c3-8b81-47dd-ab73-036f8ea0449c" providerId="ADAL" clId="{E79448B0-A2EB-409E-86D0-662013C632A2}" dt="2022-08-31T15:07:50.466" v="1644" actId="20577"/>
          <ac:spMkLst>
            <pc:docMk/>
            <pc:sldMk cId="1266773311" sldId="4305"/>
            <ac:spMk id="8" creationId="{29986BA0-662A-4249-A8E9-5775CA6A66AD}"/>
          </ac:spMkLst>
        </pc:spChg>
        <pc:spChg chg="mod">
          <ac:chgData name="TRIMOREAU Emilie" userId="7ee2e4c3-8b81-47dd-ab73-036f8ea0449c" providerId="ADAL" clId="{E79448B0-A2EB-409E-86D0-662013C632A2}" dt="2022-08-31T15:07:57.520" v="1661" actId="20577"/>
          <ac:spMkLst>
            <pc:docMk/>
            <pc:sldMk cId="1266773311" sldId="4305"/>
            <ac:spMk id="20" creationId="{F4E2C7F1-5149-47B8-B1EB-0AA514AA3768}"/>
          </ac:spMkLst>
        </pc:spChg>
      </pc:sldChg>
      <pc:sldChg chg="modSp add mod">
        <pc:chgData name="TRIMOREAU Emilie" userId="7ee2e4c3-8b81-47dd-ab73-036f8ea0449c" providerId="ADAL" clId="{E79448B0-A2EB-409E-86D0-662013C632A2}" dt="2022-08-31T15:08:13.093" v="1697" actId="20577"/>
        <pc:sldMkLst>
          <pc:docMk/>
          <pc:sldMk cId="361456968" sldId="4306"/>
        </pc:sldMkLst>
        <pc:spChg chg="mod">
          <ac:chgData name="TRIMOREAU Emilie" userId="7ee2e4c3-8b81-47dd-ab73-036f8ea0449c" providerId="ADAL" clId="{E79448B0-A2EB-409E-86D0-662013C632A2}" dt="2022-08-31T15:08:13.093" v="1697" actId="20577"/>
          <ac:spMkLst>
            <pc:docMk/>
            <pc:sldMk cId="361456968" sldId="4306"/>
            <ac:spMk id="20" creationId="{F4E2C7F1-5149-47B8-B1EB-0AA514AA3768}"/>
          </ac:spMkLst>
        </pc:spChg>
      </pc:sldChg>
      <pc:sldChg chg="modSp add mod">
        <pc:chgData name="TRIMOREAU Emilie" userId="7ee2e4c3-8b81-47dd-ab73-036f8ea0449c" providerId="ADAL" clId="{E79448B0-A2EB-409E-86D0-662013C632A2}" dt="2022-08-31T15:08:33.856" v="1725" actId="6549"/>
        <pc:sldMkLst>
          <pc:docMk/>
          <pc:sldMk cId="3546056476" sldId="4307"/>
        </pc:sldMkLst>
        <pc:spChg chg="mod">
          <ac:chgData name="TRIMOREAU Emilie" userId="7ee2e4c3-8b81-47dd-ab73-036f8ea0449c" providerId="ADAL" clId="{E79448B0-A2EB-409E-86D0-662013C632A2}" dt="2022-08-31T15:08:33.856" v="1725" actId="6549"/>
          <ac:spMkLst>
            <pc:docMk/>
            <pc:sldMk cId="3546056476" sldId="4307"/>
            <ac:spMk id="20" creationId="{F4E2C7F1-5149-47B8-B1EB-0AA514AA3768}"/>
          </ac:spMkLst>
        </pc:spChg>
      </pc:sldChg>
      <pc:sldChg chg="modSp add mod ord">
        <pc:chgData name="TRIMOREAU Emilie" userId="7ee2e4c3-8b81-47dd-ab73-036f8ea0449c" providerId="ADAL" clId="{E79448B0-A2EB-409E-86D0-662013C632A2}" dt="2022-08-31T15:08:46.807" v="1745" actId="6549"/>
        <pc:sldMkLst>
          <pc:docMk/>
          <pc:sldMk cId="3310852444" sldId="4308"/>
        </pc:sldMkLst>
        <pc:spChg chg="mod">
          <ac:chgData name="TRIMOREAU Emilie" userId="7ee2e4c3-8b81-47dd-ab73-036f8ea0449c" providerId="ADAL" clId="{E79448B0-A2EB-409E-86D0-662013C632A2}" dt="2022-08-31T15:08:46.807" v="1745" actId="6549"/>
          <ac:spMkLst>
            <pc:docMk/>
            <pc:sldMk cId="3310852444" sldId="4308"/>
            <ac:spMk id="20" creationId="{F4E2C7F1-5149-47B8-B1EB-0AA514AA3768}"/>
          </ac:spMkLst>
        </pc:spChg>
      </pc:sldChg>
      <pc:sldChg chg="modSp add mod ord">
        <pc:chgData name="TRIMOREAU Emilie" userId="7ee2e4c3-8b81-47dd-ab73-036f8ea0449c" providerId="ADAL" clId="{E79448B0-A2EB-409E-86D0-662013C632A2}" dt="2022-08-31T15:12:13.698" v="1938" actId="20577"/>
        <pc:sldMkLst>
          <pc:docMk/>
          <pc:sldMk cId="401412854" sldId="4309"/>
        </pc:sldMkLst>
        <pc:spChg chg="mod">
          <ac:chgData name="TRIMOREAU Emilie" userId="7ee2e4c3-8b81-47dd-ab73-036f8ea0449c" providerId="ADAL" clId="{E79448B0-A2EB-409E-86D0-662013C632A2}" dt="2022-08-31T15:12:13.698" v="1938" actId="20577"/>
          <ac:spMkLst>
            <pc:docMk/>
            <pc:sldMk cId="401412854" sldId="4309"/>
            <ac:spMk id="20" creationId="{F4E2C7F1-5149-47B8-B1EB-0AA514AA3768}"/>
          </ac:spMkLst>
        </pc:spChg>
      </pc:sldChg>
      <pc:sldChg chg="add del">
        <pc:chgData name="TRIMOREAU Emilie" userId="7ee2e4c3-8b81-47dd-ab73-036f8ea0449c" providerId="ADAL" clId="{E79448B0-A2EB-409E-86D0-662013C632A2}" dt="2022-08-31T15:12:01.394" v="1921" actId="47"/>
        <pc:sldMkLst>
          <pc:docMk/>
          <pc:sldMk cId="3254476776" sldId="4309"/>
        </pc:sldMkLst>
      </pc:sldChg>
      <pc:sldChg chg="modSp add mod">
        <pc:chgData name="TRIMOREAU Emilie" userId="7ee2e4c3-8b81-47dd-ab73-036f8ea0449c" providerId="ADAL" clId="{E79448B0-A2EB-409E-86D0-662013C632A2}" dt="2022-08-31T15:59:52.330" v="2212" actId="6549"/>
        <pc:sldMkLst>
          <pc:docMk/>
          <pc:sldMk cId="2618147076" sldId="4310"/>
        </pc:sldMkLst>
        <pc:spChg chg="mod">
          <ac:chgData name="TRIMOREAU Emilie" userId="7ee2e4c3-8b81-47dd-ab73-036f8ea0449c" providerId="ADAL" clId="{E79448B0-A2EB-409E-86D0-662013C632A2}" dt="2022-08-31T15:59:52.330" v="2212" actId="6549"/>
          <ac:spMkLst>
            <pc:docMk/>
            <pc:sldMk cId="2618147076" sldId="4310"/>
            <ac:spMk id="20" creationId="{F4E2C7F1-5149-47B8-B1EB-0AA514AA37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B5A026F-20DE-864E-9255-C7760D03C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91639"/>
            <a:ext cx="12388734" cy="87692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3BF47E-36D8-A046-9CAA-D221B3F5C6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1" y="1852082"/>
            <a:ext cx="2580906" cy="27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79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8884941" y="4875481"/>
            <a:ext cx="2384862" cy="881467"/>
          </a:xfrm>
        </p:spPr>
        <p:txBody>
          <a:bodyPr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endParaRPr lang="fr-FR" dirty="0"/>
          </a:p>
          <a:p>
            <a:pPr lvl="0"/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endParaRPr lang="fr-FR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894515" y="1516464"/>
            <a:ext cx="2962206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 PRATIAT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8901953" y="1923933"/>
            <a:ext cx="2954767" cy="1619033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24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1" y="-1"/>
            <a:ext cx="8125966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0759440" y="6450966"/>
            <a:ext cx="1219200" cy="250061"/>
          </a:xfrm>
          <a:prstGeom prst="rect">
            <a:avLst/>
          </a:prstGeom>
        </p:spPr>
        <p:txBody>
          <a:bodyPr/>
          <a:lstStyle>
            <a:lvl1pPr>
              <a:defRPr lang="en-US" sz="840" kern="1200" spc="245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13/10/2022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1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2969833" y="0"/>
            <a:ext cx="9219118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44073" y="1370996"/>
            <a:ext cx="2151528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51511" y="1832461"/>
            <a:ext cx="1979015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0759440" y="6450966"/>
            <a:ext cx="1219200" cy="250061"/>
          </a:xfrm>
          <a:prstGeom prst="rect">
            <a:avLst/>
          </a:prstGeom>
        </p:spPr>
        <p:txBody>
          <a:bodyPr/>
          <a:lstStyle>
            <a:lvl1pPr>
              <a:defRPr lang="en-US" sz="840" kern="1200" spc="245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13/10/2022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0377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42"/>
            <a:ext cx="12153208" cy="6906608"/>
          </a:xfrm>
          <a:prstGeom prst="rect">
            <a:avLst/>
          </a:prstGeom>
        </p:spPr>
      </p:pic>
      <p:sp>
        <p:nvSpPr>
          <p:cNvPr id="8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" y="3611880"/>
            <a:ext cx="9966960" cy="1828193"/>
          </a:xfrm>
        </p:spPr>
        <p:txBody>
          <a:bodyPr/>
          <a:lstStyle>
            <a:lvl1pPr>
              <a:defRPr sz="3960" b="1" baseline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sz="3960" b="1" spc="16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960" dirty="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960" b="1" spc="31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960" b="1" spc="48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960" b="1" spc="228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960" dirty="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960" b="1" spc="300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960" b="1" spc="7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960" b="1" spc="210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960" b="1" spc="-31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960" b="1" spc="521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 dirty="0"/>
          </a:p>
        </p:txBody>
      </p:sp>
      <p:sp>
        <p:nvSpPr>
          <p:cNvPr id="16" name="object 8"/>
          <p:cNvSpPr/>
          <p:nvPr userDrawn="1"/>
        </p:nvSpPr>
        <p:spPr>
          <a:xfrm>
            <a:off x="512036" y="3187447"/>
            <a:ext cx="541781" cy="241554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716280" y="137161"/>
            <a:ext cx="4282440" cy="306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2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02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6B80DB-1700-9041-9B11-6DE28DE4F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90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112E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6187440" y="0"/>
            <a:ext cx="6051017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749808" y="776329"/>
            <a:ext cx="5437632" cy="1107996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  <a:p>
            <a:pPr lvl="0"/>
            <a:r>
              <a:rPr lang="fr-FR" dirty="0"/>
              <a:t>SUR DEUX LIGNES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44073" y="2246114"/>
            <a:ext cx="4817936" cy="369332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4072" y="2880360"/>
            <a:ext cx="4806874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qui </a:t>
            </a:r>
            <a:r>
              <a:rPr lang="fr-FR" dirty="0" err="1"/>
              <a:t>blam</a:t>
            </a:r>
            <a:r>
              <a:rPr lang="fr-FR" dirty="0"/>
              <a:t> </a:t>
            </a:r>
            <a:r>
              <a:rPr lang="fr-FR" dirty="0" err="1"/>
              <a:t>dusti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mi, ut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facea</a:t>
            </a:r>
            <a:r>
              <a:rPr lang="fr-FR" dirty="0"/>
              <a:t> </a:t>
            </a:r>
            <a:r>
              <a:rPr lang="fr-FR" dirty="0" err="1"/>
              <a:t>vene</a:t>
            </a:r>
            <a:r>
              <a:rPr lang="fr-FR" dirty="0"/>
              <a:t> con </a:t>
            </a:r>
            <a:r>
              <a:rPr lang="fr-FR" dirty="0" err="1"/>
              <a:t>parum</a:t>
            </a:r>
            <a:r>
              <a:rPr lang="fr-FR" dirty="0"/>
              <a:t>,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nihicto</a:t>
            </a:r>
            <a:r>
              <a:rPr lang="fr-FR" dirty="0"/>
              <a:t> </a:t>
            </a:r>
            <a:r>
              <a:rPr lang="fr-FR" dirty="0" err="1"/>
              <a:t>eseque</a:t>
            </a:r>
            <a:r>
              <a:rPr lang="fr-FR" dirty="0"/>
              <a:t> </a:t>
            </a:r>
            <a:r>
              <a:rPr lang="fr-FR" dirty="0" err="1"/>
              <a:t>andipsa</a:t>
            </a:r>
            <a:r>
              <a:rPr lang="fr-FR" dirty="0"/>
              <a:t> </a:t>
            </a:r>
            <a:r>
              <a:rPr lang="fr-FR" dirty="0" err="1"/>
              <a:t>ndanienditio</a:t>
            </a:r>
            <a:r>
              <a:rPr lang="fr-FR" dirty="0"/>
              <a:t> te </a:t>
            </a:r>
            <a:r>
              <a:rPr lang="fr-FR" dirty="0" err="1"/>
              <a:t>invelluptia</a:t>
            </a:r>
            <a:r>
              <a:rPr lang="fr-FR" dirty="0"/>
              <a:t> </a:t>
            </a:r>
            <a:r>
              <a:rPr lang="fr-FR" dirty="0" err="1"/>
              <a:t>nobitibus</a:t>
            </a:r>
            <a:r>
              <a:rPr lang="fr-FR" dirty="0"/>
              <a:t>, te es </a:t>
            </a:r>
            <a:r>
              <a:rPr lang="fr-FR" dirty="0" err="1"/>
              <a:t>rae</a:t>
            </a:r>
            <a:r>
              <a:rPr lang="fr-FR" dirty="0"/>
              <a:t> es </a:t>
            </a:r>
            <a:r>
              <a:rPr lang="fr-FR" dirty="0" err="1"/>
              <a:t>eume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excearc</a:t>
            </a:r>
            <a:r>
              <a:rPr lang="fr-FR" dirty="0"/>
              <a:t> </a:t>
            </a:r>
            <a:r>
              <a:rPr lang="fr-FR" dirty="0" err="1"/>
              <a:t>hicate</a:t>
            </a:r>
            <a:r>
              <a:rPr lang="fr-FR" dirty="0"/>
              <a:t> </a:t>
            </a:r>
            <a:r>
              <a:rPr lang="fr-FR" dirty="0" err="1"/>
              <a:t>veliquiae</a:t>
            </a:r>
            <a:r>
              <a:rPr lang="fr-FR" dirty="0"/>
              <a:t> </a:t>
            </a:r>
            <a:r>
              <a:rPr lang="fr-FR" dirty="0" err="1"/>
              <a:t>vollatia</a:t>
            </a:r>
            <a:r>
              <a:rPr lang="fr-FR" dirty="0"/>
              <a:t> </a:t>
            </a:r>
            <a:r>
              <a:rPr lang="fr-FR" dirty="0" err="1"/>
              <a:t>venimin</a:t>
            </a:r>
            <a:r>
              <a:rPr lang="fr-FR" dirty="0"/>
              <a:t> con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 que </a:t>
            </a:r>
            <a:r>
              <a:rPr lang="fr-FR" dirty="0" err="1"/>
              <a:t>nessita</a:t>
            </a:r>
            <a:r>
              <a:rPr lang="fr-FR" dirty="0"/>
              <a:t> </a:t>
            </a:r>
            <a:r>
              <a:rPr lang="fr-FR" dirty="0" err="1"/>
              <a:t>tinverit</a:t>
            </a:r>
            <a:r>
              <a:rPr lang="fr-FR" dirty="0"/>
              <a:t> </a:t>
            </a:r>
            <a:r>
              <a:rPr lang="fr-FR" dirty="0" err="1"/>
              <a:t>endae</a:t>
            </a:r>
            <a:r>
              <a:rPr lang="fr-FR" dirty="0"/>
              <a:t> sus </a:t>
            </a:r>
            <a:r>
              <a:rPr lang="fr-FR" dirty="0" err="1"/>
              <a:t>inctur</a:t>
            </a:r>
            <a:r>
              <a:rPr lang="fr-FR" dirty="0"/>
              <a:t> anis at.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743712" y="5631879"/>
            <a:ext cx="4806874" cy="274755"/>
          </a:xfrm>
        </p:spPr>
        <p:txBody>
          <a:bodyPr anchor="ctr"/>
          <a:lstStyle>
            <a:lvl1pPr>
              <a:lnSpc>
                <a:spcPts val="2640"/>
              </a:lnSpc>
              <a:defRPr sz="84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4009440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18167" r="450" b="1151"/>
          <a:stretch/>
        </p:blipFill>
        <p:spPr>
          <a:xfrm>
            <a:off x="6096" y="-45721"/>
            <a:ext cx="12185904" cy="6903721"/>
          </a:xfrm>
          <a:prstGeom prst="rect">
            <a:avLst/>
          </a:prstGeom>
        </p:spPr>
      </p:pic>
      <p:sp>
        <p:nvSpPr>
          <p:cNvPr id="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73423" y="718148"/>
            <a:ext cx="4788586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59625" y="1088136"/>
            <a:ext cx="4806874" cy="952184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1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63057" y="1093637"/>
            <a:ext cx="2384862" cy="881467"/>
          </a:xfrm>
        </p:spPr>
        <p:txBody>
          <a:bodyPr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endParaRPr lang="fr-FR" dirty="0"/>
          </a:p>
          <a:p>
            <a:pPr lvl="0"/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endParaRPr lang="fr-FR" dirty="0"/>
          </a:p>
        </p:txBody>
      </p:sp>
      <p:sp>
        <p:nvSpPr>
          <p:cNvPr id="17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755136" y="2306024"/>
            <a:ext cx="5247901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1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6185915" y="2313184"/>
            <a:ext cx="6003035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57BAC7D-A809-0C4E-9D0C-1B88A198B5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9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18167" r="450" b="1151"/>
          <a:stretch/>
        </p:blipFill>
        <p:spPr>
          <a:xfrm>
            <a:off x="-51435" y="-78313"/>
            <a:ext cx="12243436" cy="6936314"/>
          </a:xfrm>
          <a:prstGeom prst="rect">
            <a:avLst/>
          </a:prstGeom>
        </p:spPr>
      </p:pic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40486" y="1508761"/>
            <a:ext cx="4788586" cy="369332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 PRATIATI DI VOLUPTATE VID MIL IMILIAM SENT LAM, IUS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6188784" y="1508761"/>
            <a:ext cx="4788586" cy="369332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0486" y="2353688"/>
            <a:ext cx="4806874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qui </a:t>
            </a:r>
            <a:r>
              <a:rPr lang="fr-FR" dirty="0" err="1"/>
              <a:t>blam</a:t>
            </a:r>
            <a:r>
              <a:rPr lang="fr-FR" dirty="0"/>
              <a:t> </a:t>
            </a:r>
            <a:r>
              <a:rPr lang="fr-FR" dirty="0" err="1"/>
              <a:t>dusti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mi, ut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facea</a:t>
            </a:r>
            <a:r>
              <a:rPr lang="fr-FR" dirty="0"/>
              <a:t> </a:t>
            </a:r>
            <a:r>
              <a:rPr lang="fr-FR" dirty="0" err="1"/>
              <a:t>vene</a:t>
            </a:r>
            <a:r>
              <a:rPr lang="fr-FR" dirty="0"/>
              <a:t> con </a:t>
            </a:r>
            <a:r>
              <a:rPr lang="fr-FR" dirty="0" err="1"/>
              <a:t>parum</a:t>
            </a:r>
            <a:r>
              <a:rPr lang="fr-FR" dirty="0"/>
              <a:t>,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nihicto</a:t>
            </a:r>
            <a:r>
              <a:rPr lang="fr-FR" dirty="0"/>
              <a:t> </a:t>
            </a:r>
            <a:r>
              <a:rPr lang="fr-FR" dirty="0" err="1"/>
              <a:t>eseque</a:t>
            </a:r>
            <a:r>
              <a:rPr lang="fr-FR" dirty="0"/>
              <a:t> </a:t>
            </a:r>
            <a:r>
              <a:rPr lang="fr-FR" dirty="0" err="1"/>
              <a:t>andipsa</a:t>
            </a:r>
            <a:r>
              <a:rPr lang="fr-FR" dirty="0"/>
              <a:t> </a:t>
            </a:r>
            <a:r>
              <a:rPr lang="fr-FR" dirty="0" err="1"/>
              <a:t>ndanienditio</a:t>
            </a:r>
            <a:r>
              <a:rPr lang="fr-FR" dirty="0"/>
              <a:t> te </a:t>
            </a:r>
            <a:r>
              <a:rPr lang="fr-FR" dirty="0" err="1"/>
              <a:t>invelluptia</a:t>
            </a:r>
            <a:r>
              <a:rPr lang="fr-FR" dirty="0"/>
              <a:t> </a:t>
            </a:r>
            <a:r>
              <a:rPr lang="fr-FR" dirty="0" err="1"/>
              <a:t>nobitibus</a:t>
            </a:r>
            <a:r>
              <a:rPr lang="fr-FR" dirty="0"/>
              <a:t>, te es </a:t>
            </a:r>
            <a:r>
              <a:rPr lang="fr-FR" dirty="0" err="1"/>
              <a:t>rae</a:t>
            </a:r>
            <a:r>
              <a:rPr lang="fr-FR" dirty="0"/>
              <a:t> es </a:t>
            </a:r>
            <a:r>
              <a:rPr lang="fr-FR" dirty="0" err="1"/>
              <a:t>eume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excearc</a:t>
            </a:r>
            <a:r>
              <a:rPr lang="fr-FR" dirty="0"/>
              <a:t> </a:t>
            </a:r>
            <a:r>
              <a:rPr lang="fr-FR" dirty="0" err="1"/>
              <a:t>hicate</a:t>
            </a:r>
            <a:r>
              <a:rPr lang="fr-FR" dirty="0"/>
              <a:t> </a:t>
            </a:r>
            <a:r>
              <a:rPr lang="fr-FR" dirty="0" err="1"/>
              <a:t>veliquiae</a:t>
            </a:r>
            <a:r>
              <a:rPr lang="fr-FR" dirty="0"/>
              <a:t> </a:t>
            </a:r>
            <a:r>
              <a:rPr lang="fr-FR" dirty="0" err="1"/>
              <a:t>vollatia</a:t>
            </a:r>
            <a:r>
              <a:rPr lang="fr-FR" dirty="0"/>
              <a:t> </a:t>
            </a:r>
            <a:r>
              <a:rPr lang="fr-FR" dirty="0" err="1"/>
              <a:t>venimin</a:t>
            </a:r>
            <a:r>
              <a:rPr lang="fr-FR" dirty="0"/>
              <a:t> con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 que </a:t>
            </a:r>
            <a:r>
              <a:rPr lang="fr-FR" dirty="0" err="1"/>
              <a:t>nessita</a:t>
            </a:r>
            <a:r>
              <a:rPr lang="fr-FR" dirty="0"/>
              <a:t> </a:t>
            </a:r>
            <a:r>
              <a:rPr lang="fr-FR" dirty="0" err="1"/>
              <a:t>tinverit</a:t>
            </a:r>
            <a:r>
              <a:rPr lang="fr-FR" dirty="0"/>
              <a:t> </a:t>
            </a:r>
            <a:r>
              <a:rPr lang="fr-FR" dirty="0" err="1"/>
              <a:t>endae</a:t>
            </a:r>
            <a:r>
              <a:rPr lang="fr-FR" dirty="0"/>
              <a:t> sus </a:t>
            </a:r>
            <a:r>
              <a:rPr lang="fr-FR" dirty="0" err="1"/>
              <a:t>inctur</a:t>
            </a:r>
            <a:r>
              <a:rPr lang="fr-FR" dirty="0"/>
              <a:t> anis at.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6179640" y="2353688"/>
            <a:ext cx="4806874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qui </a:t>
            </a:r>
            <a:r>
              <a:rPr lang="fr-FR" dirty="0" err="1"/>
              <a:t>blam</a:t>
            </a:r>
            <a:r>
              <a:rPr lang="fr-FR" dirty="0"/>
              <a:t> </a:t>
            </a:r>
            <a:r>
              <a:rPr lang="fr-FR" dirty="0" err="1"/>
              <a:t>dusti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mi, ut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facea</a:t>
            </a:r>
            <a:r>
              <a:rPr lang="fr-FR" dirty="0"/>
              <a:t> </a:t>
            </a:r>
            <a:r>
              <a:rPr lang="fr-FR" dirty="0" err="1"/>
              <a:t>vene</a:t>
            </a:r>
            <a:r>
              <a:rPr lang="fr-FR" dirty="0"/>
              <a:t> con </a:t>
            </a:r>
            <a:r>
              <a:rPr lang="fr-FR" dirty="0" err="1"/>
              <a:t>parum</a:t>
            </a:r>
            <a:r>
              <a:rPr lang="fr-FR" dirty="0"/>
              <a:t>,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nihicto</a:t>
            </a:r>
            <a:r>
              <a:rPr lang="fr-FR" dirty="0"/>
              <a:t> </a:t>
            </a:r>
            <a:r>
              <a:rPr lang="fr-FR" dirty="0" err="1"/>
              <a:t>eseque</a:t>
            </a:r>
            <a:r>
              <a:rPr lang="fr-FR" dirty="0"/>
              <a:t> </a:t>
            </a:r>
            <a:r>
              <a:rPr lang="fr-FR" dirty="0" err="1"/>
              <a:t>andipsa</a:t>
            </a:r>
            <a:r>
              <a:rPr lang="fr-FR" dirty="0"/>
              <a:t> </a:t>
            </a:r>
            <a:r>
              <a:rPr lang="fr-FR" dirty="0" err="1"/>
              <a:t>ndanienditio</a:t>
            </a:r>
            <a:r>
              <a:rPr lang="fr-FR" dirty="0"/>
              <a:t> te </a:t>
            </a:r>
            <a:r>
              <a:rPr lang="fr-FR" dirty="0" err="1"/>
              <a:t>invelluptia</a:t>
            </a:r>
            <a:r>
              <a:rPr lang="fr-FR" dirty="0"/>
              <a:t> </a:t>
            </a:r>
            <a:r>
              <a:rPr lang="fr-FR" dirty="0" err="1"/>
              <a:t>nobitibus</a:t>
            </a:r>
            <a:r>
              <a:rPr lang="fr-FR" dirty="0"/>
              <a:t>, te es </a:t>
            </a:r>
            <a:r>
              <a:rPr lang="fr-FR" dirty="0" err="1"/>
              <a:t>rae</a:t>
            </a:r>
            <a:r>
              <a:rPr lang="fr-FR" dirty="0"/>
              <a:t> es </a:t>
            </a:r>
            <a:r>
              <a:rPr lang="fr-FR" dirty="0" err="1"/>
              <a:t>eume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excearc</a:t>
            </a:r>
            <a:r>
              <a:rPr lang="fr-FR" dirty="0"/>
              <a:t> </a:t>
            </a:r>
            <a:r>
              <a:rPr lang="fr-FR" dirty="0" err="1"/>
              <a:t>hicate</a:t>
            </a:r>
            <a:r>
              <a:rPr lang="fr-FR" dirty="0"/>
              <a:t> </a:t>
            </a:r>
            <a:r>
              <a:rPr lang="fr-FR" dirty="0" err="1"/>
              <a:t>veliquiae</a:t>
            </a:r>
            <a:r>
              <a:rPr lang="fr-FR" dirty="0"/>
              <a:t> </a:t>
            </a:r>
            <a:r>
              <a:rPr lang="fr-FR" dirty="0" err="1"/>
              <a:t>vollatia</a:t>
            </a:r>
            <a:r>
              <a:rPr lang="fr-FR" dirty="0"/>
              <a:t> </a:t>
            </a:r>
            <a:r>
              <a:rPr lang="fr-FR" dirty="0" err="1"/>
              <a:t>venimin</a:t>
            </a:r>
            <a:r>
              <a:rPr lang="fr-FR" dirty="0"/>
              <a:t> con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 que </a:t>
            </a:r>
            <a:r>
              <a:rPr lang="fr-FR" dirty="0" err="1"/>
              <a:t>nessita</a:t>
            </a:r>
            <a:r>
              <a:rPr lang="fr-FR" dirty="0"/>
              <a:t> </a:t>
            </a:r>
            <a:r>
              <a:rPr lang="fr-FR" dirty="0" err="1"/>
              <a:t>tinverit</a:t>
            </a:r>
            <a:r>
              <a:rPr lang="fr-FR" dirty="0"/>
              <a:t> </a:t>
            </a:r>
            <a:r>
              <a:rPr lang="fr-FR" dirty="0" err="1"/>
              <a:t>endae</a:t>
            </a:r>
            <a:r>
              <a:rPr lang="fr-FR" dirty="0"/>
              <a:t> sus </a:t>
            </a:r>
            <a:r>
              <a:rPr lang="fr-FR" dirty="0" err="1"/>
              <a:t>inctur</a:t>
            </a:r>
            <a:r>
              <a:rPr lang="fr-FR" dirty="0"/>
              <a:t> anis at.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731342" y="4966062"/>
            <a:ext cx="4806874" cy="274755"/>
          </a:xfrm>
        </p:spPr>
        <p:txBody>
          <a:bodyPr anchor="ctr"/>
          <a:lstStyle>
            <a:lvl1pPr>
              <a:lnSpc>
                <a:spcPts val="2640"/>
              </a:lnSpc>
              <a:defRPr sz="84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6179640" y="4966062"/>
            <a:ext cx="4806874" cy="274755"/>
          </a:xfrm>
        </p:spPr>
        <p:txBody>
          <a:bodyPr anchor="ctr"/>
          <a:lstStyle>
            <a:lvl1pPr>
              <a:lnSpc>
                <a:spcPts val="2640"/>
              </a:lnSpc>
              <a:defRPr sz="84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BFEDC81-400D-874E-ADF7-6892C1813B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61447" r="-300" b="-42130"/>
          <a:stretch/>
        </p:blipFill>
        <p:spPr>
          <a:xfrm>
            <a:off x="6096" y="-91441"/>
            <a:ext cx="12185904" cy="6903721"/>
          </a:xfrm>
          <a:prstGeom prst="rect">
            <a:avLst/>
          </a:prstGeom>
        </p:spPr>
      </p:pic>
      <p:sp>
        <p:nvSpPr>
          <p:cNvPr id="2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44879" y="1135538"/>
            <a:ext cx="4788586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</a:t>
            </a:r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55135" y="1524000"/>
            <a:ext cx="4806874" cy="952184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50560" y="1506783"/>
            <a:ext cx="2384862" cy="881467"/>
          </a:xfrm>
        </p:spPr>
        <p:txBody>
          <a:bodyPr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endParaRPr lang="fr-FR" dirty="0"/>
          </a:p>
          <a:p>
            <a:pPr lvl="0"/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endParaRPr lang="fr-FR" dirty="0"/>
          </a:p>
        </p:txBody>
      </p:sp>
      <p:sp>
        <p:nvSpPr>
          <p:cNvPr id="33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3048000"/>
            <a:ext cx="1217676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8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44" t="12964" r="3811" b="1326"/>
          <a:stretch/>
        </p:blipFill>
        <p:spPr>
          <a:xfrm>
            <a:off x="6096" y="-45721"/>
            <a:ext cx="12185904" cy="6903721"/>
          </a:xfrm>
          <a:prstGeom prst="rect">
            <a:avLst/>
          </a:prstGeom>
        </p:spPr>
      </p:pic>
      <p:sp>
        <p:nvSpPr>
          <p:cNvPr id="12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8923219" y="4875481"/>
            <a:ext cx="2384862" cy="881467"/>
          </a:xfrm>
        </p:spPr>
        <p:txBody>
          <a:bodyPr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endParaRPr lang="fr-FR" dirty="0"/>
          </a:p>
          <a:p>
            <a:pPr lvl="0"/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8877660" y="1835332"/>
            <a:ext cx="2979060" cy="1619033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8877660" y="1510078"/>
            <a:ext cx="2979060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</a:t>
            </a:r>
          </a:p>
        </p:txBody>
      </p:sp>
      <p:sp>
        <p:nvSpPr>
          <p:cNvPr id="22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-91440"/>
            <a:ext cx="8125968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94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42"/>
            <a:ext cx="12153208" cy="6906608"/>
          </a:xfrm>
          <a:prstGeom prst="rect">
            <a:avLst/>
          </a:prstGeom>
        </p:spPr>
      </p:pic>
      <p:sp>
        <p:nvSpPr>
          <p:cNvPr id="10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716280" y="137161"/>
            <a:ext cx="4282440" cy="3065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2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03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720919" y="3677922"/>
            <a:ext cx="10698480" cy="1423467"/>
          </a:xfrm>
        </p:spPr>
        <p:txBody>
          <a:bodyPr/>
          <a:lstStyle>
            <a:lvl1pPr marL="15240">
              <a:lnSpc>
                <a:spcPts val="4475"/>
              </a:lnSpc>
              <a:spcBef>
                <a:spcPts val="120"/>
              </a:spcBef>
              <a:defRPr sz="3840"/>
            </a:lvl1pPr>
          </a:lstStyle>
          <a:p>
            <a:pPr marL="12700">
              <a:lnSpc>
                <a:spcPts val="3729"/>
              </a:lnSpc>
              <a:spcBef>
                <a:spcPts val="100"/>
              </a:spcBef>
            </a:pPr>
            <a:r>
              <a:rPr lang="fr-FR" sz="3960" b="1" spc="16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TITRE</a:t>
            </a:r>
            <a:br>
              <a:rPr lang="fr-FR" sz="3960" dirty="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960" b="1" spc="31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DU</a:t>
            </a:r>
            <a:r>
              <a:rPr lang="fr-FR" sz="3960" b="1" spc="48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960" b="1" spc="228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CHAPITRE</a:t>
            </a:r>
            <a:br>
              <a:rPr lang="fr-FR" sz="3960" dirty="0">
                <a:latin typeface="FFF Equipe" charset="0"/>
                <a:ea typeface="FFF Equipe" charset="0"/>
                <a:cs typeface="FFF Equipe" charset="0"/>
              </a:rPr>
            </a:br>
            <a:r>
              <a:rPr lang="fr-FR" sz="3960" b="1" spc="300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SUR </a:t>
            </a:r>
            <a:r>
              <a:rPr lang="fr-FR" sz="3960" b="1" spc="7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3 </a:t>
            </a:r>
            <a:r>
              <a:rPr lang="fr-FR" sz="3960" b="1" spc="210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LIGNES</a:t>
            </a:r>
            <a:r>
              <a:rPr lang="fr-FR" sz="3960" b="1" spc="-312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 </a:t>
            </a:r>
            <a:r>
              <a:rPr lang="fr-FR" sz="3960" b="1" spc="521" dirty="0">
                <a:solidFill>
                  <a:srgbClr val="FFFFFF"/>
                </a:solidFill>
                <a:latin typeface="FFF Equipe" charset="0"/>
                <a:ea typeface="FFF Equipe" charset="0"/>
                <a:cs typeface="FFF Equipe" charset="0"/>
              </a:rPr>
              <a:t>MAXIMUM</a:t>
            </a:r>
            <a:endParaRPr lang="fr-FR" sz="3960" dirty="0">
              <a:latin typeface="FFF Equipe" charset="0"/>
              <a:ea typeface="FFF Equipe" charset="0"/>
              <a:cs typeface="FFF Equipe" charset="0"/>
            </a:endParaRPr>
          </a:p>
        </p:txBody>
      </p:sp>
      <p:sp>
        <p:nvSpPr>
          <p:cNvPr id="20" name="object 8"/>
          <p:cNvSpPr/>
          <p:nvPr userDrawn="1"/>
        </p:nvSpPr>
        <p:spPr>
          <a:xfrm>
            <a:off x="512036" y="3187447"/>
            <a:ext cx="541781" cy="241554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3B401D0-F541-0849-93A2-5F9892140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97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bg>
      <p:bgPr>
        <a:solidFill>
          <a:srgbClr val="0B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9618" r="450" b="9700"/>
          <a:stretch/>
        </p:blipFill>
        <p:spPr>
          <a:xfrm>
            <a:off x="6096" y="-45721"/>
            <a:ext cx="12185904" cy="6903721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49808" y="884972"/>
            <a:ext cx="5437632" cy="553998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CONTACTS</a:t>
            </a:r>
            <a:endParaRPr lang="fr-FR" dirty="0"/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56384" y="2669892"/>
            <a:ext cx="2525359" cy="203132"/>
          </a:xfrm>
        </p:spPr>
        <p:txBody>
          <a:bodyPr/>
          <a:lstStyle>
            <a:lvl1pPr>
              <a:defRPr sz="132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  <a:endParaRPr lang="fr-FR" dirty="0"/>
          </a:p>
        </p:txBody>
      </p:sp>
      <p:sp>
        <p:nvSpPr>
          <p:cNvPr id="2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3460731" y="2669892"/>
            <a:ext cx="2525359" cy="203132"/>
          </a:xfrm>
        </p:spPr>
        <p:txBody>
          <a:bodyPr/>
          <a:lstStyle>
            <a:lvl1pPr>
              <a:defRPr sz="132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  <a:endParaRPr lang="fr-FR" dirty="0"/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6165077" y="2657587"/>
            <a:ext cx="2525359" cy="203132"/>
          </a:xfrm>
        </p:spPr>
        <p:txBody>
          <a:bodyPr/>
          <a:lstStyle>
            <a:lvl1pPr>
              <a:defRPr sz="132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  <a:endParaRPr lang="fr-FR" dirty="0"/>
          </a:p>
        </p:txBody>
      </p:sp>
      <p:sp>
        <p:nvSpPr>
          <p:cNvPr id="29" name="Espace réservé du texte 6"/>
          <p:cNvSpPr>
            <a:spLocks noGrp="1"/>
          </p:cNvSpPr>
          <p:nvPr>
            <p:ph type="body" sz="quarter" idx="25" hasCustomPrompt="1"/>
          </p:nvPr>
        </p:nvSpPr>
        <p:spPr>
          <a:xfrm>
            <a:off x="8889027" y="2651232"/>
            <a:ext cx="2525359" cy="203132"/>
          </a:xfrm>
        </p:spPr>
        <p:txBody>
          <a:bodyPr/>
          <a:lstStyle>
            <a:lvl1pPr>
              <a:defRPr sz="132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NOM PRÉNOM</a:t>
            </a:r>
            <a:endParaRPr lang="fr-FR" dirty="0"/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9809" y="3223934"/>
            <a:ext cx="2531231" cy="439223"/>
          </a:xfrm>
        </p:spPr>
        <p:txBody>
          <a:bodyPr/>
          <a:lstStyle>
            <a:lvl1pPr>
              <a:lnSpc>
                <a:spcPts val="180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  <a:endParaRPr lang="fr-FR" dirty="0"/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3454859" y="3223934"/>
            <a:ext cx="2531231" cy="439223"/>
          </a:xfrm>
        </p:spPr>
        <p:txBody>
          <a:bodyPr/>
          <a:lstStyle>
            <a:lvl1pPr>
              <a:lnSpc>
                <a:spcPts val="180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  <a:endParaRPr lang="fr-FR" dirty="0"/>
          </a:p>
        </p:txBody>
      </p:sp>
      <p:sp>
        <p:nvSpPr>
          <p:cNvPr id="34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6159910" y="3220948"/>
            <a:ext cx="2531231" cy="439223"/>
          </a:xfrm>
        </p:spPr>
        <p:txBody>
          <a:bodyPr/>
          <a:lstStyle>
            <a:lvl1pPr>
              <a:lnSpc>
                <a:spcPts val="180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Téléphone : +33 6 44 55 66 77 Mail : FFF@FFF.FFF</a:t>
            </a:r>
            <a:endParaRPr lang="fr-FR" dirty="0"/>
          </a:p>
        </p:txBody>
      </p:sp>
      <p:sp>
        <p:nvSpPr>
          <p:cNvPr id="35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8883155" y="3220947"/>
            <a:ext cx="2531231" cy="439223"/>
          </a:xfrm>
        </p:spPr>
        <p:txBody>
          <a:bodyPr/>
          <a:lstStyle>
            <a:lvl1pPr>
              <a:lnSpc>
                <a:spcPts val="1800"/>
              </a:lnSpc>
              <a:defRPr sz="1200" b="0">
                <a:solidFill>
                  <a:schemeClr val="bg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Téléphone : +33 6 44 55 66 77 Mail : FFF@FFF.FFF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DFAD212-6096-9743-A4E1-E887289BD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85"/>
          <p:cNvSpPr/>
          <p:nvPr userDrawn="1"/>
        </p:nvSpPr>
        <p:spPr>
          <a:xfrm>
            <a:off x="762000" y="2574416"/>
            <a:ext cx="9432036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62000" y="3058562"/>
            <a:ext cx="4968240" cy="370439"/>
          </a:xfrm>
          <a:prstGeom prst="rect">
            <a:avLst/>
          </a:prstGeom>
        </p:spPr>
        <p:txBody>
          <a:bodyPr/>
          <a:lstStyle>
            <a:lvl1pPr>
              <a:defRPr lang="en-US" sz="2400" kern="1200" spc="245" smtClean="0">
                <a:solidFill>
                  <a:srgbClr val="D1D3D4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t>13/10/2022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594360"/>
            <a:ext cx="9966960" cy="1477327"/>
          </a:xfrm>
        </p:spPr>
        <p:txBody>
          <a:bodyPr/>
          <a:lstStyle>
            <a:lvl1pPr>
              <a:defRPr sz="48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DE LA PRÉSENTATION</a:t>
            </a:r>
          </a:p>
        </p:txBody>
      </p:sp>
      <p:sp>
        <p:nvSpPr>
          <p:cNvPr id="10" name="object 8"/>
          <p:cNvSpPr/>
          <p:nvPr userDrawn="1"/>
        </p:nvSpPr>
        <p:spPr>
          <a:xfrm>
            <a:off x="512036" y="483459"/>
            <a:ext cx="541781" cy="241554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rgbClr val="003186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"/>
          <a:stretch/>
        </p:blipFill>
        <p:spPr>
          <a:xfrm>
            <a:off x="7459523" y="2697480"/>
            <a:ext cx="4732478" cy="37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B716666-513D-BB4F-A766-4000FDFC7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-1234440"/>
            <a:ext cx="12435840" cy="86868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65CA51-C22F-EC42-A5C9-48A77D3C02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1874520"/>
            <a:ext cx="2560320" cy="274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50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79D999C3-2BA7-49F7-91C4-69EF8DDCE50D}"/>
              </a:ext>
            </a:extLst>
          </p:cNvPr>
          <p:cNvSpPr txBox="1">
            <a:spLocks/>
          </p:cNvSpPr>
          <p:nvPr userDrawn="1"/>
        </p:nvSpPr>
        <p:spPr>
          <a:xfrm>
            <a:off x="1" y="6359058"/>
            <a:ext cx="121920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40" dirty="0">
                <a:solidFill>
                  <a:schemeClr val="bg1">
                    <a:lumMod val="50000"/>
                  </a:schemeClr>
                </a:solidFill>
                <a:latin typeface="Arial Nova Cond Light" panose="020B0306020202020204" pitchFamily="34" charset="0"/>
              </a:rPr>
              <a:t>Direction Technique Nationale - La pratique U6-U7 - Saison 2022-2023</a:t>
            </a:r>
          </a:p>
          <a:p>
            <a:endParaRPr lang="fr-FR" sz="168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DC5A560-BD2A-448B-838E-EF6134CE83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6974" y="6359057"/>
            <a:ext cx="155959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01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5A31F0-5861-4D3D-89CC-A47D3F85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859262"/>
            <a:ext cx="10698480" cy="46166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AA7056-5465-4FA3-8C0D-CA597F3C0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3351748"/>
            <a:ext cx="10698480" cy="13849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382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85"/>
          <p:cNvSpPr/>
          <p:nvPr userDrawn="1"/>
        </p:nvSpPr>
        <p:spPr>
          <a:xfrm>
            <a:off x="762000" y="2574416"/>
            <a:ext cx="9432036" cy="0"/>
          </a:xfrm>
          <a:custGeom>
            <a:avLst/>
            <a:gdLst/>
            <a:ahLst/>
            <a:cxnLst/>
            <a:rect l="l" t="t" r="r" b="b"/>
            <a:pathLst>
              <a:path w="7860030">
                <a:moveTo>
                  <a:pt x="0" y="0"/>
                </a:moveTo>
                <a:lnTo>
                  <a:pt x="7860030" y="0"/>
                </a:lnTo>
              </a:path>
            </a:pathLst>
          </a:custGeom>
          <a:ln w="6350">
            <a:solidFill>
              <a:srgbClr val="BCBEC0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762000" y="3058562"/>
            <a:ext cx="4968240" cy="370439"/>
          </a:xfrm>
          <a:prstGeom prst="rect">
            <a:avLst/>
          </a:prstGeom>
        </p:spPr>
        <p:txBody>
          <a:bodyPr/>
          <a:lstStyle>
            <a:lvl1pPr>
              <a:defRPr lang="en-US" sz="2400" kern="1200" spc="245" smtClean="0">
                <a:solidFill>
                  <a:srgbClr val="D1D3D4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t>13/10/2022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701040" y="594360"/>
            <a:ext cx="9966960" cy="1477327"/>
          </a:xfrm>
        </p:spPr>
        <p:txBody>
          <a:bodyPr/>
          <a:lstStyle>
            <a:lvl1pPr>
              <a:defRPr sz="48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</a:t>
            </a:r>
          </a:p>
          <a:p>
            <a:pPr lvl="0"/>
            <a:r>
              <a:rPr lang="fr-FR" dirty="0"/>
              <a:t>DE LA PRÉSENTATION</a:t>
            </a:r>
          </a:p>
        </p:txBody>
      </p:sp>
      <p:sp>
        <p:nvSpPr>
          <p:cNvPr id="10" name="object 8"/>
          <p:cNvSpPr/>
          <p:nvPr userDrawn="1"/>
        </p:nvSpPr>
        <p:spPr>
          <a:xfrm>
            <a:off x="512036" y="483459"/>
            <a:ext cx="541781" cy="241554"/>
          </a:xfrm>
          <a:custGeom>
            <a:avLst/>
            <a:gdLst/>
            <a:ahLst/>
            <a:cxnLst/>
            <a:rect l="l" t="t" r="r" b="b"/>
            <a:pathLst>
              <a:path w="451484" h="201295">
                <a:moveTo>
                  <a:pt x="0" y="200761"/>
                </a:moveTo>
                <a:lnTo>
                  <a:pt x="450926" y="0"/>
                </a:lnTo>
              </a:path>
            </a:pathLst>
          </a:custGeom>
          <a:ln w="9525">
            <a:solidFill>
              <a:srgbClr val="003186"/>
            </a:solidFill>
          </a:ln>
        </p:spPr>
        <p:txBody>
          <a:bodyPr wrap="square" lIns="0" tIns="0" rIns="0" bIns="0" rtlCol="0"/>
          <a:lstStyle/>
          <a:p>
            <a:endParaRPr sz="216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88" y="2761212"/>
            <a:ext cx="4690392" cy="36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5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1326" y="1422360"/>
            <a:ext cx="1586029" cy="147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67" name="Espace réservé du texte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38772" y="1412892"/>
            <a:ext cx="1586029" cy="147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02</a:t>
            </a:r>
            <a:endParaRPr lang="fr-FR" dirty="0"/>
          </a:p>
        </p:txBody>
      </p:sp>
      <p:sp>
        <p:nvSpPr>
          <p:cNvPr id="68" name="Espace réservé du texte 17"/>
          <p:cNvSpPr>
            <a:spLocks noGrp="1"/>
          </p:cNvSpPr>
          <p:nvPr>
            <p:ph type="body" sz="quarter" idx="24" hasCustomPrompt="1"/>
          </p:nvPr>
        </p:nvSpPr>
        <p:spPr>
          <a:xfrm>
            <a:off x="9996372" y="1402577"/>
            <a:ext cx="1586029" cy="1477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03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 hasCustomPrompt="1"/>
          </p:nvPr>
        </p:nvSpPr>
        <p:spPr>
          <a:xfrm rot="16200000">
            <a:off x="-1397287" y="2151591"/>
            <a:ext cx="4022136" cy="737387"/>
          </a:xfrm>
        </p:spPr>
        <p:txBody>
          <a:bodyPr/>
          <a:lstStyle>
            <a:lvl1pPr algn="ctr">
              <a:defRPr sz="480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r>
              <a:rPr lang="fr-FR"/>
              <a:t>SOMMAIRE</a:t>
            </a:r>
            <a:endParaRPr lang="fr-FR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25" hasCustomPrompt="1"/>
          </p:nvPr>
        </p:nvSpPr>
        <p:spPr>
          <a:xfrm>
            <a:off x="1341120" y="3736144"/>
            <a:ext cx="1847788" cy="489061"/>
          </a:xfrm>
          <a:prstGeom prst="rect">
            <a:avLst/>
          </a:prstGeom>
        </p:spPr>
        <p:txBody>
          <a:bodyPr>
            <a:noAutofit/>
          </a:bodyPr>
          <a:lstStyle>
            <a:lvl1pPr marL="9526" marR="0" indent="0" algn="l" defTabSz="1097280" eaLnBrk="1" fontAlgn="auto" latinLnBrk="0" hangingPunct="1">
              <a:lnSpc>
                <a:spcPts val="1380"/>
              </a:lnSpc>
              <a:spcBef>
                <a:spcPts val="750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400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sous partie</a:t>
            </a:r>
          </a:p>
          <a:p>
            <a:pPr lvl="0"/>
            <a:r>
              <a:rPr lang="fr-FR" dirty="0"/>
              <a:t>sous partie</a:t>
            </a:r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26" hasCustomPrompt="1"/>
          </p:nvPr>
        </p:nvSpPr>
        <p:spPr>
          <a:xfrm>
            <a:off x="1342913" y="4425862"/>
            <a:ext cx="1802964" cy="200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lnSpc>
                <a:spcPts val="1380"/>
              </a:lnSpc>
              <a:spcBef>
                <a:spcPts val="750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4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Partie</a:t>
            </a:r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27" hasCustomPrompt="1"/>
          </p:nvPr>
        </p:nvSpPr>
        <p:spPr>
          <a:xfrm>
            <a:off x="1341120" y="4880968"/>
            <a:ext cx="1847788" cy="489061"/>
          </a:xfrm>
          <a:prstGeom prst="rect">
            <a:avLst/>
          </a:prstGeom>
        </p:spPr>
        <p:txBody>
          <a:bodyPr>
            <a:noAutofit/>
          </a:bodyPr>
          <a:lstStyle>
            <a:lvl1pPr marL="9526" marR="0" indent="0" algn="l" defTabSz="1097280" eaLnBrk="1" fontAlgn="auto" latinLnBrk="0" hangingPunct="1">
              <a:lnSpc>
                <a:spcPts val="1380"/>
              </a:lnSpc>
              <a:spcBef>
                <a:spcPts val="750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400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sous partie</a:t>
            </a:r>
          </a:p>
          <a:p>
            <a:pPr lvl="0"/>
            <a:r>
              <a:rPr lang="fr-FR" dirty="0"/>
              <a:t>sous partie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342913" y="3281038"/>
            <a:ext cx="1802964" cy="200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lnSpc>
                <a:spcPts val="1380"/>
              </a:lnSpc>
              <a:spcBef>
                <a:spcPts val="750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4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Partie</a:t>
            </a:r>
          </a:p>
        </p:txBody>
      </p:sp>
      <p:sp>
        <p:nvSpPr>
          <p:cNvPr id="26" name="Espace réservé du texte 4"/>
          <p:cNvSpPr>
            <a:spLocks noGrp="1"/>
          </p:cNvSpPr>
          <p:nvPr>
            <p:ph type="body" sz="quarter" idx="36" hasCustomPrompt="1"/>
          </p:nvPr>
        </p:nvSpPr>
        <p:spPr>
          <a:xfrm>
            <a:off x="5072379" y="3735164"/>
            <a:ext cx="1847788" cy="489061"/>
          </a:xfrm>
          <a:prstGeom prst="rect">
            <a:avLst/>
          </a:prstGeom>
        </p:spPr>
        <p:txBody>
          <a:bodyPr>
            <a:noAutofit/>
          </a:bodyPr>
          <a:lstStyle>
            <a:lvl1pPr marL="9526" marR="0" indent="0" algn="l" defTabSz="1097280" eaLnBrk="1" fontAlgn="auto" latinLnBrk="0" hangingPunct="1">
              <a:lnSpc>
                <a:spcPts val="1380"/>
              </a:lnSpc>
              <a:spcBef>
                <a:spcPts val="750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400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sous partie</a:t>
            </a:r>
          </a:p>
          <a:p>
            <a:pPr lvl="0"/>
            <a:r>
              <a:rPr lang="fr-FR" dirty="0"/>
              <a:t>sous partie</a:t>
            </a:r>
          </a:p>
        </p:txBody>
      </p:sp>
      <p:sp>
        <p:nvSpPr>
          <p:cNvPr id="27" name="Espace réservé du texte 4"/>
          <p:cNvSpPr>
            <a:spLocks noGrp="1"/>
          </p:cNvSpPr>
          <p:nvPr>
            <p:ph type="body" sz="quarter" idx="37" hasCustomPrompt="1"/>
          </p:nvPr>
        </p:nvSpPr>
        <p:spPr>
          <a:xfrm>
            <a:off x="5074171" y="4424881"/>
            <a:ext cx="1802964" cy="200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lnSpc>
                <a:spcPts val="1380"/>
              </a:lnSpc>
              <a:spcBef>
                <a:spcPts val="750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4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Partie</a:t>
            </a:r>
          </a:p>
        </p:txBody>
      </p:sp>
      <p:sp>
        <p:nvSpPr>
          <p:cNvPr id="28" name="Espace réservé du texte 4"/>
          <p:cNvSpPr>
            <a:spLocks noGrp="1"/>
          </p:cNvSpPr>
          <p:nvPr>
            <p:ph type="body" sz="quarter" idx="38" hasCustomPrompt="1"/>
          </p:nvPr>
        </p:nvSpPr>
        <p:spPr>
          <a:xfrm>
            <a:off x="5072379" y="4879988"/>
            <a:ext cx="1847788" cy="489061"/>
          </a:xfrm>
          <a:prstGeom prst="rect">
            <a:avLst/>
          </a:prstGeom>
        </p:spPr>
        <p:txBody>
          <a:bodyPr>
            <a:noAutofit/>
          </a:bodyPr>
          <a:lstStyle>
            <a:lvl1pPr marL="9526" marR="0" indent="0" algn="l" defTabSz="1097280" eaLnBrk="1" fontAlgn="auto" latinLnBrk="0" hangingPunct="1">
              <a:lnSpc>
                <a:spcPts val="1380"/>
              </a:lnSpc>
              <a:spcBef>
                <a:spcPts val="750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400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sous partie</a:t>
            </a:r>
          </a:p>
          <a:p>
            <a:pPr lvl="0"/>
            <a:r>
              <a:rPr lang="fr-FR" dirty="0"/>
              <a:t>sous partie</a:t>
            </a:r>
          </a:p>
        </p:txBody>
      </p:sp>
      <p:sp>
        <p:nvSpPr>
          <p:cNvPr id="29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5074171" y="3280057"/>
            <a:ext cx="1802964" cy="200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lnSpc>
                <a:spcPts val="1380"/>
              </a:lnSpc>
              <a:spcBef>
                <a:spcPts val="750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4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Partie</a:t>
            </a:r>
          </a:p>
        </p:txBody>
      </p:sp>
      <p:sp>
        <p:nvSpPr>
          <p:cNvPr id="30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8564880" y="3732228"/>
            <a:ext cx="1847788" cy="489061"/>
          </a:xfrm>
          <a:prstGeom prst="rect">
            <a:avLst/>
          </a:prstGeom>
        </p:spPr>
        <p:txBody>
          <a:bodyPr>
            <a:noAutofit/>
          </a:bodyPr>
          <a:lstStyle>
            <a:lvl1pPr marL="9526" marR="0" indent="0" algn="l" defTabSz="1097280" eaLnBrk="1" fontAlgn="auto" latinLnBrk="0" hangingPunct="1">
              <a:lnSpc>
                <a:spcPts val="1380"/>
              </a:lnSpc>
              <a:spcBef>
                <a:spcPts val="750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400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sous partie</a:t>
            </a:r>
          </a:p>
          <a:p>
            <a:pPr lvl="0"/>
            <a:r>
              <a:rPr lang="fr-FR" dirty="0"/>
              <a:t>sous partie</a:t>
            </a:r>
          </a:p>
        </p:txBody>
      </p:sp>
      <p:sp>
        <p:nvSpPr>
          <p:cNvPr id="31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8566673" y="4421945"/>
            <a:ext cx="1802964" cy="200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lnSpc>
                <a:spcPts val="1380"/>
              </a:lnSpc>
              <a:spcBef>
                <a:spcPts val="750"/>
              </a:spcBef>
              <a:buClr>
                <a:srgbClr val="B46639"/>
              </a:buClr>
              <a:buSzPct val="100000"/>
              <a:buFont typeface="+mj-lt"/>
              <a:buAutoNum type="arabicPeriod" startAt="2"/>
              <a:tabLst/>
              <a:defRPr sz="14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Partie</a:t>
            </a: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8564880" y="4877052"/>
            <a:ext cx="1847788" cy="489061"/>
          </a:xfrm>
          <a:prstGeom prst="rect">
            <a:avLst/>
          </a:prstGeom>
        </p:spPr>
        <p:txBody>
          <a:bodyPr>
            <a:noAutofit/>
          </a:bodyPr>
          <a:lstStyle>
            <a:lvl1pPr marL="9526" marR="0" indent="0" algn="l" defTabSz="1097280" eaLnBrk="1" fontAlgn="auto" latinLnBrk="0" hangingPunct="1">
              <a:lnSpc>
                <a:spcPts val="1380"/>
              </a:lnSpc>
              <a:spcBef>
                <a:spcPts val="750"/>
              </a:spcBef>
              <a:spcAft>
                <a:spcPts val="0"/>
              </a:spcAft>
              <a:buClr>
                <a:srgbClr val="1A1C56"/>
              </a:buClr>
              <a:buSzPct val="100000"/>
              <a:buFont typeface="+mj-lt"/>
              <a:buAutoNum type="arabicPeriod"/>
              <a:tabLst/>
              <a:defRPr sz="1400" b="0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sous partie</a:t>
            </a:r>
          </a:p>
          <a:p>
            <a:pPr lvl="0"/>
            <a:r>
              <a:rPr lang="fr-FR" dirty="0"/>
              <a:t>sous partie</a:t>
            </a:r>
          </a:p>
        </p:txBody>
      </p:sp>
      <p:sp>
        <p:nvSpPr>
          <p:cNvPr id="33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8566673" y="3277121"/>
            <a:ext cx="1802964" cy="20052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>
              <a:lnSpc>
                <a:spcPts val="1380"/>
              </a:lnSpc>
              <a:spcBef>
                <a:spcPts val="750"/>
              </a:spcBef>
              <a:buClr>
                <a:srgbClr val="B46639"/>
              </a:buClr>
              <a:buSzPct val="100000"/>
              <a:buFont typeface="+mj-lt"/>
              <a:buAutoNum type="arabicPeriod"/>
              <a:tabLst/>
              <a:defRPr sz="1400" b="1" i="0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dirty="0"/>
              <a:t>Partie</a:t>
            </a:r>
          </a:p>
        </p:txBody>
      </p:sp>
      <p:sp>
        <p:nvSpPr>
          <p:cNvPr id="34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0759440" y="6450966"/>
            <a:ext cx="1219200" cy="250061"/>
          </a:xfrm>
          <a:prstGeom prst="rect">
            <a:avLst/>
          </a:prstGeom>
        </p:spPr>
        <p:txBody>
          <a:bodyPr/>
          <a:lstStyle>
            <a:lvl1pPr>
              <a:defRPr lang="en-US" sz="840" kern="1200" spc="245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13/10/2022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2900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rgbClr val="1A1C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t="5309" r="-300" b="14530"/>
          <a:stretch/>
        </p:blipFill>
        <p:spPr>
          <a:xfrm>
            <a:off x="6095" y="-70837"/>
            <a:ext cx="12230238" cy="6928838"/>
          </a:xfrm>
          <a:prstGeom prst="rect">
            <a:avLst/>
          </a:prstGeom>
        </p:spPr>
      </p:pic>
      <p:sp>
        <p:nvSpPr>
          <p:cNvPr id="14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716280" y="137161"/>
            <a:ext cx="4282440" cy="3065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920" b="1" i="0" baseline="0">
                <a:solidFill>
                  <a:srgbClr val="FF0000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704851" y="3611881"/>
            <a:ext cx="9963150" cy="2215991"/>
          </a:xfrm>
        </p:spPr>
        <p:txBody>
          <a:bodyPr/>
          <a:lstStyle>
            <a:lvl1pPr>
              <a:defRPr sz="4800" b="1" baseline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</a:t>
            </a:r>
          </a:p>
          <a:p>
            <a:pPr lvl="0"/>
            <a:r>
              <a:rPr lang="fr-FR" dirty="0"/>
              <a:t>DU CHAPITRE</a:t>
            </a:r>
          </a:p>
          <a:p>
            <a:pPr lvl="0"/>
            <a:r>
              <a:rPr lang="fr-FR" dirty="0"/>
              <a:t>SUR 3 LIGNES MAXIMUM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0759440" y="6450966"/>
            <a:ext cx="1219200" cy="250061"/>
          </a:xfrm>
          <a:prstGeom prst="rect">
            <a:avLst/>
          </a:prstGeom>
        </p:spPr>
        <p:txBody>
          <a:bodyPr/>
          <a:lstStyle>
            <a:lvl1pPr>
              <a:defRPr lang="en-US" sz="840" kern="1200" spc="245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13/10/2022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519CA7-677A-5042-889C-DF4AE0F494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5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749808" y="776329"/>
            <a:ext cx="5437632" cy="1107996"/>
          </a:xfrm>
        </p:spPr>
        <p:txBody>
          <a:bodyPr/>
          <a:lstStyle>
            <a:lvl1pPr>
              <a:defRPr sz="36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SOUS TITRE</a:t>
            </a:r>
          </a:p>
          <a:p>
            <a:pPr lvl="0"/>
            <a:r>
              <a:rPr lang="fr-FR" dirty="0"/>
              <a:t>SUR DEUX LIGNES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44072" y="2246114"/>
            <a:ext cx="5437632" cy="369332"/>
          </a:xfrm>
        </p:spPr>
        <p:txBody>
          <a:bodyPr/>
          <a:lstStyle>
            <a:lvl1pPr>
              <a:defRPr sz="12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 PRATIATI DI VOLUPTATE VID MIL IMILIAM SENT LAM, IUS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4072" y="2880360"/>
            <a:ext cx="4806874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qui </a:t>
            </a:r>
            <a:r>
              <a:rPr lang="fr-FR" dirty="0" err="1"/>
              <a:t>blam</a:t>
            </a:r>
            <a:r>
              <a:rPr lang="fr-FR" dirty="0"/>
              <a:t> </a:t>
            </a:r>
            <a:r>
              <a:rPr lang="fr-FR" dirty="0" err="1"/>
              <a:t>dusti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mi, ut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facea</a:t>
            </a:r>
            <a:r>
              <a:rPr lang="fr-FR" dirty="0"/>
              <a:t> </a:t>
            </a:r>
            <a:r>
              <a:rPr lang="fr-FR" dirty="0" err="1"/>
              <a:t>vene</a:t>
            </a:r>
            <a:r>
              <a:rPr lang="fr-FR" dirty="0"/>
              <a:t> con </a:t>
            </a:r>
            <a:r>
              <a:rPr lang="fr-FR" dirty="0" err="1"/>
              <a:t>parum</a:t>
            </a:r>
            <a:r>
              <a:rPr lang="fr-FR" dirty="0"/>
              <a:t>,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nihicto</a:t>
            </a:r>
            <a:r>
              <a:rPr lang="fr-FR" dirty="0"/>
              <a:t> </a:t>
            </a:r>
            <a:r>
              <a:rPr lang="fr-FR" dirty="0" err="1"/>
              <a:t>eseque</a:t>
            </a:r>
            <a:r>
              <a:rPr lang="fr-FR" dirty="0"/>
              <a:t> </a:t>
            </a:r>
            <a:r>
              <a:rPr lang="fr-FR" dirty="0" err="1"/>
              <a:t>andipsa</a:t>
            </a:r>
            <a:r>
              <a:rPr lang="fr-FR" dirty="0"/>
              <a:t> </a:t>
            </a:r>
            <a:r>
              <a:rPr lang="fr-FR" dirty="0" err="1"/>
              <a:t>ndanienditio</a:t>
            </a:r>
            <a:r>
              <a:rPr lang="fr-FR" dirty="0"/>
              <a:t> te </a:t>
            </a:r>
            <a:r>
              <a:rPr lang="fr-FR" dirty="0" err="1"/>
              <a:t>invelluptia</a:t>
            </a:r>
            <a:r>
              <a:rPr lang="fr-FR" dirty="0"/>
              <a:t> </a:t>
            </a:r>
            <a:r>
              <a:rPr lang="fr-FR" dirty="0" err="1"/>
              <a:t>nobitibus</a:t>
            </a:r>
            <a:r>
              <a:rPr lang="fr-FR" dirty="0"/>
              <a:t>, te es </a:t>
            </a:r>
            <a:r>
              <a:rPr lang="fr-FR" dirty="0" err="1"/>
              <a:t>rae</a:t>
            </a:r>
            <a:r>
              <a:rPr lang="fr-FR" dirty="0"/>
              <a:t> es </a:t>
            </a:r>
            <a:r>
              <a:rPr lang="fr-FR" dirty="0" err="1"/>
              <a:t>eume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excearc</a:t>
            </a:r>
            <a:r>
              <a:rPr lang="fr-FR" dirty="0"/>
              <a:t> </a:t>
            </a:r>
            <a:r>
              <a:rPr lang="fr-FR" dirty="0" err="1"/>
              <a:t>hicate</a:t>
            </a:r>
            <a:r>
              <a:rPr lang="fr-FR" dirty="0"/>
              <a:t> </a:t>
            </a:r>
            <a:r>
              <a:rPr lang="fr-FR" dirty="0" err="1"/>
              <a:t>veliquiae</a:t>
            </a:r>
            <a:r>
              <a:rPr lang="fr-FR" dirty="0"/>
              <a:t> </a:t>
            </a:r>
            <a:r>
              <a:rPr lang="fr-FR" dirty="0" err="1"/>
              <a:t>vollatia</a:t>
            </a:r>
            <a:r>
              <a:rPr lang="fr-FR" dirty="0"/>
              <a:t> </a:t>
            </a:r>
            <a:r>
              <a:rPr lang="fr-FR" dirty="0" err="1"/>
              <a:t>venimin</a:t>
            </a:r>
            <a:r>
              <a:rPr lang="fr-FR" dirty="0"/>
              <a:t> con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 que </a:t>
            </a:r>
            <a:r>
              <a:rPr lang="fr-FR" dirty="0" err="1"/>
              <a:t>nessita</a:t>
            </a:r>
            <a:r>
              <a:rPr lang="fr-FR" dirty="0"/>
              <a:t> </a:t>
            </a:r>
            <a:r>
              <a:rPr lang="fr-FR" dirty="0" err="1"/>
              <a:t>tinverit</a:t>
            </a:r>
            <a:r>
              <a:rPr lang="fr-FR" dirty="0"/>
              <a:t> </a:t>
            </a:r>
            <a:r>
              <a:rPr lang="fr-FR" dirty="0" err="1"/>
              <a:t>endae</a:t>
            </a:r>
            <a:r>
              <a:rPr lang="fr-FR" dirty="0"/>
              <a:t> sus </a:t>
            </a:r>
            <a:r>
              <a:rPr lang="fr-FR" dirty="0" err="1"/>
              <a:t>inctur</a:t>
            </a:r>
            <a:r>
              <a:rPr lang="fr-FR" dirty="0"/>
              <a:t> anis at.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743712" y="5631879"/>
            <a:ext cx="4806874" cy="274755"/>
          </a:xfrm>
        </p:spPr>
        <p:txBody>
          <a:bodyPr anchor="ctr"/>
          <a:lstStyle>
            <a:lvl1pPr>
              <a:lnSpc>
                <a:spcPts val="2640"/>
              </a:lnSpc>
              <a:defRPr sz="84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.</a:t>
            </a:r>
          </a:p>
        </p:txBody>
      </p:sp>
      <p:sp>
        <p:nvSpPr>
          <p:cNvPr id="19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4" name="Espace réservé pour une image  3"/>
          <p:cNvSpPr>
            <a:spLocks noGrp="1"/>
          </p:cNvSpPr>
          <p:nvPr>
            <p:ph type="pic" sz="quarter" idx="22"/>
          </p:nvPr>
        </p:nvSpPr>
        <p:spPr>
          <a:xfrm>
            <a:off x="6181726" y="0"/>
            <a:ext cx="6040754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917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773423" y="718148"/>
            <a:ext cx="4788586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</a:t>
            </a:r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59625" y="1088136"/>
            <a:ext cx="4806874" cy="952184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17" name="Espace réservé du texte 15"/>
          <p:cNvSpPr>
            <a:spLocks noGrp="1"/>
          </p:cNvSpPr>
          <p:nvPr>
            <p:ph type="body" sz="quarter" idx="22" hasCustomPrompt="1"/>
          </p:nvPr>
        </p:nvSpPr>
        <p:spPr>
          <a:xfrm>
            <a:off x="6163057" y="1093637"/>
            <a:ext cx="2384862" cy="881467"/>
          </a:xfrm>
        </p:spPr>
        <p:txBody>
          <a:bodyPr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endParaRPr lang="fr-FR" dirty="0"/>
          </a:p>
          <a:p>
            <a:pPr lvl="0"/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endParaRPr lang="fr-FR" dirty="0"/>
          </a:p>
        </p:txBody>
      </p:sp>
      <p:sp>
        <p:nvSpPr>
          <p:cNvPr id="24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755136" y="2306024"/>
            <a:ext cx="5247901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25" name="Espace réservé pour une image  2"/>
          <p:cNvSpPr>
            <a:spLocks noGrp="1"/>
          </p:cNvSpPr>
          <p:nvPr>
            <p:ph type="pic" sz="quarter" idx="25"/>
          </p:nvPr>
        </p:nvSpPr>
        <p:spPr>
          <a:xfrm>
            <a:off x="6185915" y="2313184"/>
            <a:ext cx="6003035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0759440" y="6450966"/>
            <a:ext cx="1219200" cy="250061"/>
          </a:xfrm>
          <a:prstGeom prst="rect">
            <a:avLst/>
          </a:prstGeom>
        </p:spPr>
        <p:txBody>
          <a:bodyPr/>
          <a:lstStyle>
            <a:lvl1pPr>
              <a:defRPr lang="en-US" sz="840" kern="1200" spc="245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13/10/2022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328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11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40486" y="1508761"/>
            <a:ext cx="4788586" cy="369332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 PRATIATI DI VOLUPTATE VID MIL IMILIAM SENT LAM, IUS</a:t>
            </a:r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6188784" y="1508761"/>
            <a:ext cx="4788586" cy="369332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/>
              <a:t>ODI DOLUPTAT DOLUPIT PRATIATI DI VOLUPTATE VID MIL IMILIAM SENT LAM, IUS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40486" y="2353688"/>
            <a:ext cx="4806874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qui </a:t>
            </a:r>
            <a:r>
              <a:rPr lang="fr-FR" dirty="0" err="1"/>
              <a:t>blam</a:t>
            </a:r>
            <a:r>
              <a:rPr lang="fr-FR" dirty="0"/>
              <a:t> </a:t>
            </a:r>
            <a:r>
              <a:rPr lang="fr-FR" dirty="0" err="1"/>
              <a:t>dusti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mi, ut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facea</a:t>
            </a:r>
            <a:r>
              <a:rPr lang="fr-FR" dirty="0"/>
              <a:t> </a:t>
            </a:r>
            <a:r>
              <a:rPr lang="fr-FR" dirty="0" err="1"/>
              <a:t>vene</a:t>
            </a:r>
            <a:r>
              <a:rPr lang="fr-FR" dirty="0"/>
              <a:t> con </a:t>
            </a:r>
            <a:r>
              <a:rPr lang="fr-FR" dirty="0" err="1"/>
              <a:t>parum</a:t>
            </a:r>
            <a:r>
              <a:rPr lang="fr-FR" dirty="0"/>
              <a:t>,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nihicto</a:t>
            </a:r>
            <a:r>
              <a:rPr lang="fr-FR" dirty="0"/>
              <a:t> </a:t>
            </a:r>
            <a:r>
              <a:rPr lang="fr-FR" dirty="0" err="1"/>
              <a:t>eseque</a:t>
            </a:r>
            <a:r>
              <a:rPr lang="fr-FR" dirty="0"/>
              <a:t> </a:t>
            </a:r>
            <a:r>
              <a:rPr lang="fr-FR" dirty="0" err="1"/>
              <a:t>andipsa</a:t>
            </a:r>
            <a:r>
              <a:rPr lang="fr-FR" dirty="0"/>
              <a:t> </a:t>
            </a:r>
            <a:r>
              <a:rPr lang="fr-FR" dirty="0" err="1"/>
              <a:t>ndanienditio</a:t>
            </a:r>
            <a:r>
              <a:rPr lang="fr-FR" dirty="0"/>
              <a:t> te </a:t>
            </a:r>
            <a:r>
              <a:rPr lang="fr-FR" dirty="0" err="1"/>
              <a:t>invelluptia</a:t>
            </a:r>
            <a:r>
              <a:rPr lang="fr-FR" dirty="0"/>
              <a:t> </a:t>
            </a:r>
            <a:r>
              <a:rPr lang="fr-FR" dirty="0" err="1"/>
              <a:t>nobitibus</a:t>
            </a:r>
            <a:r>
              <a:rPr lang="fr-FR" dirty="0"/>
              <a:t>, te es </a:t>
            </a:r>
            <a:r>
              <a:rPr lang="fr-FR" dirty="0" err="1"/>
              <a:t>rae</a:t>
            </a:r>
            <a:r>
              <a:rPr lang="fr-FR" dirty="0"/>
              <a:t> es </a:t>
            </a:r>
            <a:r>
              <a:rPr lang="fr-FR" dirty="0" err="1"/>
              <a:t>eume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excearc</a:t>
            </a:r>
            <a:r>
              <a:rPr lang="fr-FR" dirty="0"/>
              <a:t> </a:t>
            </a:r>
            <a:r>
              <a:rPr lang="fr-FR" dirty="0" err="1"/>
              <a:t>hicate</a:t>
            </a:r>
            <a:r>
              <a:rPr lang="fr-FR" dirty="0"/>
              <a:t> </a:t>
            </a:r>
            <a:r>
              <a:rPr lang="fr-FR" dirty="0" err="1"/>
              <a:t>veliquiae</a:t>
            </a:r>
            <a:r>
              <a:rPr lang="fr-FR" dirty="0"/>
              <a:t> </a:t>
            </a:r>
            <a:r>
              <a:rPr lang="fr-FR" dirty="0" err="1"/>
              <a:t>vollatia</a:t>
            </a:r>
            <a:r>
              <a:rPr lang="fr-FR" dirty="0"/>
              <a:t> </a:t>
            </a:r>
            <a:r>
              <a:rPr lang="fr-FR" dirty="0" err="1"/>
              <a:t>venimin</a:t>
            </a:r>
            <a:r>
              <a:rPr lang="fr-FR" dirty="0"/>
              <a:t> con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 que </a:t>
            </a:r>
            <a:r>
              <a:rPr lang="fr-FR" dirty="0" err="1"/>
              <a:t>nessita</a:t>
            </a:r>
            <a:r>
              <a:rPr lang="fr-FR" dirty="0"/>
              <a:t> </a:t>
            </a:r>
            <a:r>
              <a:rPr lang="fr-FR" dirty="0" err="1"/>
              <a:t>tinverit</a:t>
            </a:r>
            <a:r>
              <a:rPr lang="fr-FR" dirty="0"/>
              <a:t> </a:t>
            </a:r>
            <a:r>
              <a:rPr lang="fr-FR" dirty="0" err="1"/>
              <a:t>endae</a:t>
            </a:r>
            <a:r>
              <a:rPr lang="fr-FR" dirty="0"/>
              <a:t> sus </a:t>
            </a:r>
            <a:r>
              <a:rPr lang="fr-FR" dirty="0" err="1"/>
              <a:t>inctur</a:t>
            </a:r>
            <a:r>
              <a:rPr lang="fr-FR" dirty="0"/>
              <a:t> anis at.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4" hasCustomPrompt="1"/>
          </p:nvPr>
        </p:nvSpPr>
        <p:spPr>
          <a:xfrm>
            <a:off x="6179640" y="2353688"/>
            <a:ext cx="4806874" cy="2369880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, qui </a:t>
            </a:r>
            <a:r>
              <a:rPr lang="fr-FR" dirty="0" err="1"/>
              <a:t>blam</a:t>
            </a:r>
            <a:r>
              <a:rPr lang="fr-FR" dirty="0"/>
              <a:t> </a:t>
            </a:r>
            <a:r>
              <a:rPr lang="fr-FR" dirty="0" err="1"/>
              <a:t>dusti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mi, ut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sim</a:t>
            </a:r>
            <a:r>
              <a:rPr lang="fr-FR" dirty="0"/>
              <a:t> </a:t>
            </a:r>
            <a:r>
              <a:rPr lang="fr-FR" dirty="0" err="1"/>
              <a:t>facea</a:t>
            </a:r>
            <a:r>
              <a:rPr lang="fr-FR" dirty="0"/>
              <a:t> </a:t>
            </a:r>
            <a:r>
              <a:rPr lang="fr-FR" dirty="0" err="1"/>
              <a:t>vene</a:t>
            </a:r>
            <a:r>
              <a:rPr lang="fr-FR" dirty="0"/>
              <a:t> con </a:t>
            </a:r>
            <a:r>
              <a:rPr lang="fr-FR" dirty="0" err="1"/>
              <a:t>parum</a:t>
            </a:r>
            <a:r>
              <a:rPr lang="fr-FR" dirty="0"/>
              <a:t>, </a:t>
            </a:r>
            <a:r>
              <a:rPr lang="fr-FR" dirty="0" err="1"/>
              <a:t>core</a:t>
            </a:r>
            <a:r>
              <a:rPr lang="fr-FR" dirty="0"/>
              <a:t> </a:t>
            </a:r>
            <a:r>
              <a:rPr lang="fr-FR" dirty="0" err="1"/>
              <a:t>nihicto</a:t>
            </a:r>
            <a:r>
              <a:rPr lang="fr-FR" dirty="0"/>
              <a:t> </a:t>
            </a:r>
            <a:r>
              <a:rPr lang="fr-FR" dirty="0" err="1"/>
              <a:t>eseque</a:t>
            </a:r>
            <a:r>
              <a:rPr lang="fr-FR" dirty="0"/>
              <a:t> </a:t>
            </a:r>
            <a:r>
              <a:rPr lang="fr-FR" dirty="0" err="1"/>
              <a:t>andipsa</a:t>
            </a:r>
            <a:r>
              <a:rPr lang="fr-FR" dirty="0"/>
              <a:t> </a:t>
            </a:r>
            <a:r>
              <a:rPr lang="fr-FR" dirty="0" err="1"/>
              <a:t>ndanienditio</a:t>
            </a:r>
            <a:r>
              <a:rPr lang="fr-FR" dirty="0"/>
              <a:t> te </a:t>
            </a:r>
            <a:r>
              <a:rPr lang="fr-FR" dirty="0" err="1"/>
              <a:t>invelluptia</a:t>
            </a:r>
            <a:r>
              <a:rPr lang="fr-FR" dirty="0"/>
              <a:t> </a:t>
            </a:r>
            <a:r>
              <a:rPr lang="fr-FR" dirty="0" err="1"/>
              <a:t>nobitibus</a:t>
            </a:r>
            <a:r>
              <a:rPr lang="fr-FR" dirty="0"/>
              <a:t>, te es </a:t>
            </a:r>
            <a:r>
              <a:rPr lang="fr-FR" dirty="0" err="1"/>
              <a:t>rae</a:t>
            </a:r>
            <a:r>
              <a:rPr lang="fr-FR" dirty="0"/>
              <a:t> es </a:t>
            </a:r>
            <a:r>
              <a:rPr lang="fr-FR" dirty="0" err="1"/>
              <a:t>eume</a:t>
            </a:r>
            <a:r>
              <a:rPr lang="fr-FR" dirty="0"/>
              <a:t> </a:t>
            </a:r>
            <a:r>
              <a:rPr lang="fr-FR" dirty="0" err="1"/>
              <a:t>nis</a:t>
            </a:r>
            <a:r>
              <a:rPr lang="fr-FR" dirty="0"/>
              <a:t> </a:t>
            </a:r>
            <a:r>
              <a:rPr lang="fr-FR" dirty="0" err="1"/>
              <a:t>excearc</a:t>
            </a:r>
            <a:r>
              <a:rPr lang="fr-FR" dirty="0"/>
              <a:t> </a:t>
            </a:r>
            <a:r>
              <a:rPr lang="fr-FR" dirty="0" err="1"/>
              <a:t>hicate</a:t>
            </a:r>
            <a:r>
              <a:rPr lang="fr-FR" dirty="0"/>
              <a:t> </a:t>
            </a:r>
            <a:r>
              <a:rPr lang="fr-FR" dirty="0" err="1"/>
              <a:t>veliquiae</a:t>
            </a:r>
            <a:r>
              <a:rPr lang="fr-FR" dirty="0"/>
              <a:t> </a:t>
            </a:r>
            <a:r>
              <a:rPr lang="fr-FR" dirty="0" err="1"/>
              <a:t>vollatia</a:t>
            </a:r>
            <a:r>
              <a:rPr lang="fr-FR" dirty="0"/>
              <a:t> </a:t>
            </a:r>
            <a:r>
              <a:rPr lang="fr-FR" dirty="0" err="1"/>
              <a:t>venimin</a:t>
            </a:r>
            <a:r>
              <a:rPr lang="fr-FR" dirty="0"/>
              <a:t> con </a:t>
            </a:r>
            <a:r>
              <a:rPr lang="fr-FR" dirty="0" err="1"/>
              <a:t>cus</a:t>
            </a:r>
            <a:r>
              <a:rPr lang="fr-FR" dirty="0"/>
              <a:t> </a:t>
            </a:r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 que </a:t>
            </a:r>
            <a:r>
              <a:rPr lang="fr-FR" dirty="0" err="1"/>
              <a:t>nessita</a:t>
            </a:r>
            <a:r>
              <a:rPr lang="fr-FR" dirty="0"/>
              <a:t> </a:t>
            </a:r>
            <a:r>
              <a:rPr lang="fr-FR" dirty="0" err="1"/>
              <a:t>tinverit</a:t>
            </a:r>
            <a:r>
              <a:rPr lang="fr-FR" dirty="0"/>
              <a:t> </a:t>
            </a:r>
            <a:r>
              <a:rPr lang="fr-FR" dirty="0" err="1"/>
              <a:t>endae</a:t>
            </a:r>
            <a:r>
              <a:rPr lang="fr-FR" dirty="0"/>
              <a:t> sus </a:t>
            </a:r>
            <a:r>
              <a:rPr lang="fr-FR" dirty="0" err="1"/>
              <a:t>inctur</a:t>
            </a:r>
            <a:r>
              <a:rPr lang="fr-FR" dirty="0"/>
              <a:t> anis at.</a:t>
            </a:r>
          </a:p>
        </p:txBody>
      </p:sp>
      <p:sp>
        <p:nvSpPr>
          <p:cNvPr id="25" name="Espace réservé du texte 6"/>
          <p:cNvSpPr>
            <a:spLocks noGrp="1"/>
          </p:cNvSpPr>
          <p:nvPr>
            <p:ph type="body" sz="quarter" idx="26" hasCustomPrompt="1"/>
          </p:nvPr>
        </p:nvSpPr>
        <p:spPr>
          <a:xfrm>
            <a:off x="731342" y="4966061"/>
            <a:ext cx="4806874" cy="274755"/>
          </a:xfrm>
        </p:spPr>
        <p:txBody>
          <a:bodyPr anchor="ctr"/>
          <a:lstStyle>
            <a:lvl1pPr>
              <a:lnSpc>
                <a:spcPts val="2640"/>
              </a:lnSpc>
              <a:defRPr sz="84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.</a:t>
            </a:r>
          </a:p>
        </p:txBody>
      </p:sp>
      <p:sp>
        <p:nvSpPr>
          <p:cNvPr id="27" name="Espace réservé du texte 6"/>
          <p:cNvSpPr>
            <a:spLocks noGrp="1"/>
          </p:cNvSpPr>
          <p:nvPr>
            <p:ph type="body" sz="quarter" idx="27" hasCustomPrompt="1"/>
          </p:nvPr>
        </p:nvSpPr>
        <p:spPr>
          <a:xfrm>
            <a:off x="6179640" y="4966061"/>
            <a:ext cx="4806874" cy="274755"/>
          </a:xfrm>
        </p:spPr>
        <p:txBody>
          <a:bodyPr anchor="ctr"/>
          <a:lstStyle>
            <a:lvl1pPr>
              <a:lnSpc>
                <a:spcPts val="2640"/>
              </a:lnSpc>
              <a:defRPr sz="840" b="0">
                <a:solidFill>
                  <a:srgbClr val="0B1641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Voluptu</a:t>
            </a:r>
            <a:r>
              <a:rPr lang="fr-FR" dirty="0"/>
              <a:t> </a:t>
            </a:r>
            <a:r>
              <a:rPr lang="fr-FR" dirty="0" err="1"/>
              <a:t>ribus</a:t>
            </a:r>
            <a:r>
              <a:rPr lang="fr-FR" dirty="0"/>
              <a:t>, con </a:t>
            </a:r>
            <a:r>
              <a:rPr lang="fr-FR" dirty="0" err="1"/>
              <a:t>earum</a:t>
            </a:r>
            <a:r>
              <a:rPr lang="fr-FR" dirty="0"/>
              <a:t>.</a:t>
            </a:r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1"/>
          </p:nvPr>
        </p:nvSpPr>
        <p:spPr>
          <a:xfrm>
            <a:off x="10759440" y="6450966"/>
            <a:ext cx="1219200" cy="250061"/>
          </a:xfrm>
          <a:prstGeom prst="rect">
            <a:avLst/>
          </a:prstGeom>
        </p:spPr>
        <p:txBody>
          <a:bodyPr/>
          <a:lstStyle>
            <a:lvl1pPr>
              <a:defRPr lang="en-US" sz="840" kern="1200" spc="245" smtClean="0">
                <a:solidFill>
                  <a:schemeClr val="bg1">
                    <a:lumMod val="50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fld id="{BEACE283-15E9-4B4A-96A9-3AA8CDCA1EF4}" type="datetime1">
              <a:rPr lang="fr-FR" smtClean="0"/>
              <a:pPr/>
              <a:t>13/10/2022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801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03" t="5848" r="-1" b="15828"/>
          <a:stretch/>
        </p:blipFill>
        <p:spPr>
          <a:xfrm>
            <a:off x="-33250" y="0"/>
            <a:ext cx="12255731" cy="3063240"/>
          </a:xfrm>
          <a:prstGeom prst="rect">
            <a:avLst/>
          </a:prstGeom>
        </p:spPr>
      </p:pic>
      <p:sp>
        <p:nvSpPr>
          <p:cNvPr id="14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754023" y="1131846"/>
            <a:ext cx="4788586" cy="184666"/>
          </a:xfrm>
        </p:spPr>
        <p:txBody>
          <a:bodyPr/>
          <a:lstStyle>
            <a:lvl1pPr>
              <a:defRPr sz="1200" b="1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ODI DOLUPTAT DOLUPIT PRATIAT</a:t>
            </a:r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761462" y="1539316"/>
            <a:ext cx="4806874" cy="952184"/>
          </a:xfrm>
        </p:spPr>
        <p:txBody>
          <a:bodyPr/>
          <a:lstStyle>
            <a:lvl1pPr>
              <a:lnSpc>
                <a:spcPts val="2640"/>
              </a:lnSpc>
              <a:defRPr sz="1200" b="0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r>
              <a:rPr lang="fr-FR" dirty="0"/>
              <a:t>, </a:t>
            </a:r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r>
              <a:rPr lang="fr-FR" dirty="0"/>
              <a:t> </a:t>
            </a:r>
            <a:r>
              <a:rPr lang="fr-FR" dirty="0" err="1"/>
              <a:t>re</a:t>
            </a:r>
            <a:r>
              <a:rPr lang="fr-FR" dirty="0"/>
              <a:t> </a:t>
            </a:r>
            <a:r>
              <a:rPr lang="fr-FR" dirty="0" err="1"/>
              <a:t>veliquatis</a:t>
            </a:r>
            <a:r>
              <a:rPr lang="fr-FR" dirty="0"/>
              <a:t> </a:t>
            </a:r>
            <a:r>
              <a:rPr lang="fr-FR" dirty="0" err="1"/>
              <a:t>ducid</a:t>
            </a:r>
            <a:r>
              <a:rPr lang="fr-FR" dirty="0"/>
              <a:t> mi, </a:t>
            </a:r>
            <a:r>
              <a:rPr lang="fr-FR" dirty="0" err="1"/>
              <a:t>soluptas</a:t>
            </a:r>
            <a:r>
              <a:rPr lang="fr-FR" dirty="0"/>
              <a:t> </a:t>
            </a:r>
            <a:r>
              <a:rPr lang="fr-FR" dirty="0" err="1"/>
              <a:t>entotatus</a:t>
            </a:r>
            <a:r>
              <a:rPr lang="fr-FR" dirty="0"/>
              <a:t> </a:t>
            </a:r>
            <a:r>
              <a:rPr lang="fr-FR" dirty="0" err="1"/>
              <a:t>serspit</a:t>
            </a:r>
            <a:r>
              <a:rPr lang="fr-FR" dirty="0"/>
              <a:t> </a:t>
            </a:r>
            <a:r>
              <a:rPr lang="fr-FR" dirty="0" err="1"/>
              <a:t>dicabo</a:t>
            </a:r>
            <a:r>
              <a:rPr lang="fr-FR" dirty="0"/>
              <a:t>. </a:t>
            </a:r>
            <a:r>
              <a:rPr lang="fr-FR" dirty="0" err="1"/>
              <a:t>Niamusc</a:t>
            </a:r>
            <a:r>
              <a:rPr lang="fr-FR" dirty="0"/>
              <a:t> </a:t>
            </a:r>
            <a:r>
              <a:rPr lang="fr-FR" dirty="0" err="1"/>
              <a:t>iliquidebis</a:t>
            </a:r>
            <a:r>
              <a:rPr lang="fr-FR" dirty="0"/>
              <a:t> </a:t>
            </a:r>
            <a:r>
              <a:rPr lang="fr-FR" dirty="0" err="1"/>
              <a:t>alitatis</a:t>
            </a:r>
            <a:r>
              <a:rPr lang="fr-FR" dirty="0"/>
              <a:t> </a:t>
            </a:r>
            <a:r>
              <a:rPr lang="fr-FR" dirty="0" err="1"/>
              <a:t>reiciti</a:t>
            </a:r>
            <a:r>
              <a:rPr lang="fr-FR" dirty="0"/>
              <a:t> </a:t>
            </a:r>
            <a:r>
              <a:rPr lang="fr-FR" dirty="0" err="1"/>
              <a:t>conseque</a:t>
            </a:r>
            <a:r>
              <a:rPr lang="fr-FR" dirty="0"/>
              <a:t> </a:t>
            </a:r>
            <a:r>
              <a:rPr lang="fr-FR" dirty="0" err="1"/>
              <a:t>delis</a:t>
            </a:r>
            <a:r>
              <a:rPr lang="fr-FR" dirty="0"/>
              <a:t> </a:t>
            </a:r>
            <a:r>
              <a:rPr lang="fr-FR" dirty="0" err="1"/>
              <a:t>sam</a:t>
            </a:r>
            <a:r>
              <a:rPr lang="fr-FR" dirty="0"/>
              <a:t> </a:t>
            </a:r>
            <a:r>
              <a:rPr lang="fr-FR" dirty="0" err="1"/>
              <a:t>sam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23" hasCustomPrompt="1"/>
          </p:nvPr>
        </p:nvSpPr>
        <p:spPr>
          <a:xfrm>
            <a:off x="6164894" y="1544817"/>
            <a:ext cx="2384862" cy="881467"/>
          </a:xfrm>
        </p:spPr>
        <p:txBody>
          <a:bodyPr>
            <a:normAutofit/>
          </a:bodyPr>
          <a:lstStyle>
            <a:lvl1pPr marL="205740" indent="-205740">
              <a:lnSpc>
                <a:spcPct val="150000"/>
              </a:lnSpc>
              <a:buClr>
                <a:srgbClr val="E32014"/>
              </a:buClr>
              <a:buFont typeface="Wingdings" charset="2"/>
              <a:buChar char="§"/>
              <a:defRPr sz="1200" b="1">
                <a:solidFill>
                  <a:srgbClr val="003287"/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 err="1"/>
              <a:t>Quae</a:t>
            </a:r>
            <a:r>
              <a:rPr lang="fr-FR" dirty="0"/>
              <a:t> et </a:t>
            </a:r>
            <a:r>
              <a:rPr lang="fr-FR" dirty="0" err="1"/>
              <a:t>pa</a:t>
            </a:r>
            <a:r>
              <a:rPr lang="fr-FR" dirty="0"/>
              <a:t> </a:t>
            </a:r>
            <a:r>
              <a:rPr lang="fr-FR" dirty="0" err="1"/>
              <a:t>eatur</a:t>
            </a:r>
            <a:endParaRPr lang="fr-FR" dirty="0"/>
          </a:p>
          <a:p>
            <a:pPr lvl="0"/>
            <a:r>
              <a:rPr lang="fr-FR" dirty="0" err="1"/>
              <a:t>Quae</a:t>
            </a:r>
            <a:r>
              <a:rPr lang="fr-FR" dirty="0"/>
              <a:t> </a:t>
            </a:r>
            <a:r>
              <a:rPr lang="fr-FR" dirty="0" err="1"/>
              <a:t>cusantis</a:t>
            </a:r>
            <a:r>
              <a:rPr lang="fr-FR" dirty="0"/>
              <a:t> </a:t>
            </a:r>
          </a:p>
          <a:p>
            <a:pPr lvl="0"/>
            <a:r>
              <a:rPr lang="fr-FR" dirty="0" err="1"/>
              <a:t>Parum</a:t>
            </a:r>
            <a:r>
              <a:rPr lang="fr-FR" dirty="0"/>
              <a:t> </a:t>
            </a:r>
            <a:r>
              <a:rPr lang="fr-FR" dirty="0" err="1"/>
              <a:t>inihitiur</a:t>
            </a:r>
            <a:endParaRPr lang="fr-FR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755135" y="180538"/>
            <a:ext cx="4806874" cy="271228"/>
          </a:xfrm>
        </p:spPr>
        <p:txBody>
          <a:bodyPr anchor="ctr"/>
          <a:lstStyle>
            <a:lvl1pPr>
              <a:lnSpc>
                <a:spcPts val="2640"/>
              </a:lnSpc>
              <a:defRPr sz="720" b="0">
                <a:solidFill>
                  <a:schemeClr val="bg1">
                    <a:lumMod val="65000"/>
                  </a:schemeClr>
                </a:solidFill>
                <a:latin typeface="FFF Equipe" charset="0"/>
                <a:ea typeface="FFF Equipe" charset="0"/>
                <a:cs typeface="FFF Equipe" charset="0"/>
              </a:defRPr>
            </a:lvl1pPr>
          </a:lstStyle>
          <a:p>
            <a:pPr lvl="0"/>
            <a:r>
              <a:rPr lang="fr-FR" dirty="0"/>
              <a:t>TITRE DU CHAPITRE – SOUS TITRE</a:t>
            </a:r>
          </a:p>
        </p:txBody>
      </p:sp>
      <p:sp>
        <p:nvSpPr>
          <p:cNvPr id="19" name="Espace réservé pour une image  2"/>
          <p:cNvSpPr>
            <a:spLocks noGrp="1"/>
          </p:cNvSpPr>
          <p:nvPr>
            <p:ph type="pic" sz="quarter" idx="24"/>
          </p:nvPr>
        </p:nvSpPr>
        <p:spPr>
          <a:xfrm>
            <a:off x="0" y="3048000"/>
            <a:ext cx="12176760" cy="276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48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E1E0FCC-0679-804F-A7B1-A65C9E39812F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0" y="6260196"/>
            <a:ext cx="471731" cy="5054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6760" y="859261"/>
            <a:ext cx="106984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6760" y="3351748"/>
            <a:ext cx="106984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67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8640">
        <a:defRPr>
          <a:latin typeface="+mn-lt"/>
          <a:ea typeface="+mn-ea"/>
          <a:cs typeface="+mn-cs"/>
        </a:defRPr>
      </a:lvl2pPr>
      <a:lvl3pPr marL="1097280">
        <a:defRPr>
          <a:latin typeface="+mn-lt"/>
          <a:ea typeface="+mn-ea"/>
          <a:cs typeface="+mn-cs"/>
        </a:defRPr>
      </a:lvl3pPr>
      <a:lvl4pPr marL="1645920">
        <a:defRPr>
          <a:latin typeface="+mn-lt"/>
          <a:ea typeface="+mn-ea"/>
          <a:cs typeface="+mn-cs"/>
        </a:defRPr>
      </a:lvl4pPr>
      <a:lvl5pPr marL="2194560">
        <a:defRPr>
          <a:latin typeface="+mn-lt"/>
          <a:ea typeface="+mn-ea"/>
          <a:cs typeface="+mn-cs"/>
        </a:defRPr>
      </a:lvl5pPr>
      <a:lvl6pPr marL="2743200">
        <a:defRPr>
          <a:latin typeface="+mn-lt"/>
          <a:ea typeface="+mn-ea"/>
          <a:cs typeface="+mn-cs"/>
        </a:defRPr>
      </a:lvl6pPr>
      <a:lvl7pPr marL="3291840">
        <a:defRPr>
          <a:latin typeface="+mn-lt"/>
          <a:ea typeface="+mn-ea"/>
          <a:cs typeface="+mn-cs"/>
        </a:defRPr>
      </a:lvl7pPr>
      <a:lvl8pPr marL="3840480">
        <a:defRPr>
          <a:latin typeface="+mn-lt"/>
          <a:ea typeface="+mn-ea"/>
          <a:cs typeface="+mn-cs"/>
        </a:defRPr>
      </a:lvl8pPr>
      <a:lvl9pPr marL="438912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sv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hyperlink" Target="https://youtu.be/BBSen-h2xUc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B48E67-8CA9-4BD9-8529-D96778E81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097280"/>
            <a:endParaRPr lang="fr-FR" sz="216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Origine et histoire de la fête d'Halloween">
            <a:extLst>
              <a:ext uri="{FF2B5EF4-FFF2-40B4-BE49-F238E27FC236}">
                <a16:creationId xmlns:a16="http://schemas.microsoft.com/office/drawing/2014/main" id="{0BAC0BD0-8A58-40BB-B838-4C0EAC01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28" y="1911050"/>
            <a:ext cx="1552068" cy="899674"/>
          </a:xfrm>
          <a:prstGeom prst="rect">
            <a:avLst/>
          </a:prstGeom>
          <a:noFill/>
          <a:ln>
            <a:solidFill>
              <a:srgbClr val="C9A6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ël : quel menu pour les enfants ? - Top Santé">
            <a:extLst>
              <a:ext uri="{FF2B5EF4-FFF2-40B4-BE49-F238E27FC236}">
                <a16:creationId xmlns:a16="http://schemas.microsoft.com/office/drawing/2014/main" id="{35E2DDC6-3699-4BB9-AB9B-28175F0A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598" y="4908138"/>
            <a:ext cx="1292672" cy="968256"/>
          </a:xfrm>
          <a:prstGeom prst="rect">
            <a:avLst/>
          </a:prstGeom>
          <a:noFill/>
          <a:ln>
            <a:solidFill>
              <a:srgbClr val="C9A6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s jeux de Pâques en plein air les plus marrants pour enfants et adultes">
            <a:extLst>
              <a:ext uri="{FF2B5EF4-FFF2-40B4-BE49-F238E27FC236}">
                <a16:creationId xmlns:a16="http://schemas.microsoft.com/office/drawing/2014/main" id="{2773747F-231D-4CBE-AE4B-9EBFEC687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283" y="4925745"/>
            <a:ext cx="1351969" cy="899674"/>
          </a:xfrm>
          <a:prstGeom prst="rect">
            <a:avLst/>
          </a:prstGeom>
          <a:noFill/>
          <a:ln>
            <a:solidFill>
              <a:srgbClr val="C9A6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521E9C85-3CD0-4761-8D3C-2145E6CEBD0D}"/>
              </a:ext>
            </a:extLst>
          </p:cNvPr>
          <p:cNvSpPr/>
          <p:nvPr/>
        </p:nvSpPr>
        <p:spPr>
          <a:xfrm rot="16200000">
            <a:off x="7280562" y="-709319"/>
            <a:ext cx="641697" cy="898687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fr-FR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FED407BC-4F27-4A1B-A529-6508425A5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806" y="1814304"/>
            <a:ext cx="1430381" cy="899674"/>
          </a:xfrm>
          <a:prstGeom prst="rect">
            <a:avLst/>
          </a:prstGeom>
          <a:noFill/>
          <a:ln>
            <a:solidFill>
              <a:srgbClr val="C9A6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2E38CC-A5E3-4D87-ADB5-77DB48431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7136" y="2143750"/>
            <a:ext cx="1552068" cy="521763"/>
          </a:xfrm>
          <a:prstGeom prst="rect">
            <a:avLst/>
          </a:prstGeom>
          <a:ln>
            <a:solidFill>
              <a:srgbClr val="C9A643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C0E08DA-5ABF-4B71-B6AF-47700CBB5231}"/>
              </a:ext>
            </a:extLst>
          </p:cNvPr>
          <p:cNvSpPr txBox="1"/>
          <p:nvPr/>
        </p:nvSpPr>
        <p:spPr>
          <a:xfrm>
            <a:off x="3107976" y="4435866"/>
            <a:ext cx="149364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24/09/2022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EFA22B2-BCE4-4B55-B37F-E45A3F466DE2}"/>
              </a:ext>
            </a:extLst>
          </p:cNvPr>
          <p:cNvSpPr txBox="1"/>
          <p:nvPr/>
        </p:nvSpPr>
        <p:spPr>
          <a:xfrm>
            <a:off x="4536237" y="2923978"/>
            <a:ext cx="149364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HALLOWEEN</a:t>
            </a:r>
          </a:p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22/10/2022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BA6A8A4-3B1D-4E86-A60E-BEC5564C5931}"/>
              </a:ext>
            </a:extLst>
          </p:cNvPr>
          <p:cNvSpPr txBox="1"/>
          <p:nvPr/>
        </p:nvSpPr>
        <p:spPr>
          <a:xfrm>
            <a:off x="8531628" y="4342564"/>
            <a:ext cx="17096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PAQUES</a:t>
            </a:r>
          </a:p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Date définie au niveau Ligue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1393A17-028E-460A-8680-2B21086AD527}"/>
              </a:ext>
            </a:extLst>
          </p:cNvPr>
          <p:cNvSpPr txBox="1"/>
          <p:nvPr/>
        </p:nvSpPr>
        <p:spPr>
          <a:xfrm>
            <a:off x="7107737" y="2740184"/>
            <a:ext cx="1709642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CARNAVAL</a:t>
            </a:r>
          </a:p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Date définie au niveau Ligue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6627AD8-1758-45A1-9ABC-EDD452B488E1}"/>
              </a:ext>
            </a:extLst>
          </p:cNvPr>
          <p:cNvSpPr/>
          <p:nvPr/>
        </p:nvSpPr>
        <p:spPr>
          <a:xfrm>
            <a:off x="3718557" y="3929586"/>
            <a:ext cx="295564" cy="295563"/>
          </a:xfrm>
          <a:prstGeom prst="ellipse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2F1497A4-D550-494A-83EA-7159D7A4A4C3}"/>
              </a:ext>
            </a:extLst>
          </p:cNvPr>
          <p:cNvSpPr/>
          <p:nvPr/>
        </p:nvSpPr>
        <p:spPr>
          <a:xfrm>
            <a:off x="10641693" y="3336957"/>
            <a:ext cx="295564" cy="295563"/>
          </a:xfrm>
          <a:prstGeom prst="ellipse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DD37FC2-6B79-488B-AA31-04F98C4A6D4E}"/>
              </a:ext>
            </a:extLst>
          </p:cNvPr>
          <p:cNvCxnSpPr>
            <a:cxnSpLocks/>
            <a:stCxn id="15" idx="4"/>
            <a:endCxn id="14" idx="0"/>
          </p:cNvCxnSpPr>
          <p:nvPr/>
        </p:nvCxnSpPr>
        <p:spPr>
          <a:xfrm flipH="1">
            <a:off x="3854801" y="4225149"/>
            <a:ext cx="11538" cy="210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B3AB6FBA-C5AE-41D8-AFA6-8D88AB59CA76}"/>
              </a:ext>
            </a:extLst>
          </p:cNvPr>
          <p:cNvCxnSpPr>
            <a:cxnSpLocks/>
          </p:cNvCxnSpPr>
          <p:nvPr/>
        </p:nvCxnSpPr>
        <p:spPr>
          <a:xfrm>
            <a:off x="6493293" y="3955520"/>
            <a:ext cx="0" cy="468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B6F5101B-1A25-4B2F-87A4-CF2395D5BE75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9386449" y="3937320"/>
            <a:ext cx="1" cy="405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892F167-891C-480E-BD54-DD9A33B62A2D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10789475" y="3042155"/>
            <a:ext cx="0" cy="294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3618EE1-3928-48CB-892D-B82E9B4B60EB}"/>
              </a:ext>
            </a:extLst>
          </p:cNvPr>
          <p:cNvSpPr txBox="1"/>
          <p:nvPr/>
        </p:nvSpPr>
        <p:spPr>
          <a:xfrm>
            <a:off x="10060405" y="2847279"/>
            <a:ext cx="149364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17/06/2023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524E1885-C7BE-404D-94C7-204577E14B7D}"/>
              </a:ext>
            </a:extLst>
          </p:cNvPr>
          <p:cNvSpPr txBox="1"/>
          <p:nvPr/>
        </p:nvSpPr>
        <p:spPr>
          <a:xfrm>
            <a:off x="5593118" y="4469895"/>
            <a:ext cx="1709641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NOEL </a:t>
            </a:r>
          </a:p>
          <a:p>
            <a:pPr marL="12700" algn="ctr"/>
            <a:r>
              <a:rPr lang="fr-FR" sz="1200" b="1" spc="300" dirty="0">
                <a:solidFill>
                  <a:schemeClr val="tx2"/>
                </a:solidFill>
                <a:latin typeface="+mj-lt"/>
                <a:cs typeface="Trebuchet MS"/>
              </a:rPr>
              <a:t>10 ou17/12/2022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FE23F94-C5B0-41BE-A57F-49C7AB626971}"/>
              </a:ext>
            </a:extLst>
          </p:cNvPr>
          <p:cNvSpPr txBox="1"/>
          <p:nvPr/>
        </p:nvSpPr>
        <p:spPr>
          <a:xfrm>
            <a:off x="4536237" y="1400132"/>
            <a:ext cx="1493649" cy="27699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12700" algn="ctr"/>
            <a:r>
              <a:rPr lang="fr-FR" b="1" spc="300" dirty="0">
                <a:solidFill>
                  <a:schemeClr val="bg1"/>
                </a:solidFill>
                <a:latin typeface="+mj-lt"/>
                <a:cs typeface="Trebuchet MS"/>
              </a:rPr>
              <a:t>FESTIFOOT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2122333-7A2A-4F15-8528-AF495DFFFB34}"/>
              </a:ext>
            </a:extLst>
          </p:cNvPr>
          <p:cNvSpPr txBox="1"/>
          <p:nvPr/>
        </p:nvSpPr>
        <p:spPr>
          <a:xfrm>
            <a:off x="8639625" y="5941316"/>
            <a:ext cx="1493649" cy="27699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12700" algn="ctr"/>
            <a:r>
              <a:rPr lang="fr-FR" b="1" spc="300" dirty="0">
                <a:solidFill>
                  <a:schemeClr val="bg1"/>
                </a:solidFill>
                <a:latin typeface="+mj-lt"/>
                <a:cs typeface="Trebuchet MS"/>
              </a:rPr>
              <a:t>FESTIFOOT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88C8E4E-12D1-4A38-B1F8-9BB571641CC5}"/>
              </a:ext>
            </a:extLst>
          </p:cNvPr>
          <p:cNvSpPr txBox="1"/>
          <p:nvPr/>
        </p:nvSpPr>
        <p:spPr>
          <a:xfrm>
            <a:off x="5809109" y="5945305"/>
            <a:ext cx="1493649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12700" algn="ctr"/>
            <a:r>
              <a:rPr lang="fr-FR" b="1" spc="300" dirty="0">
                <a:solidFill>
                  <a:schemeClr val="bg1"/>
                </a:solidFill>
                <a:latin typeface="+mj-lt"/>
                <a:cs typeface="Trebuchet MS"/>
              </a:rPr>
              <a:t>FUTSAL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99557D8-82FA-4296-A38A-AA7AD3EA5C01}"/>
              </a:ext>
            </a:extLst>
          </p:cNvPr>
          <p:cNvSpPr txBox="1"/>
          <p:nvPr/>
        </p:nvSpPr>
        <p:spPr>
          <a:xfrm>
            <a:off x="3107975" y="5817959"/>
            <a:ext cx="1493649" cy="27699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12700" algn="ctr"/>
            <a:r>
              <a:rPr lang="fr-FR" b="1" spc="300" dirty="0">
                <a:solidFill>
                  <a:schemeClr val="bg1"/>
                </a:solidFill>
                <a:latin typeface="+mj-lt"/>
                <a:cs typeface="Trebuchet MS"/>
              </a:rPr>
              <a:t>INTRACLUB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0D71471-0B5B-45D7-A007-0B6E1809943B}"/>
              </a:ext>
            </a:extLst>
          </p:cNvPr>
          <p:cNvSpPr txBox="1"/>
          <p:nvPr/>
        </p:nvSpPr>
        <p:spPr>
          <a:xfrm>
            <a:off x="9652060" y="1383206"/>
            <a:ext cx="230222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12700" algn="ctr"/>
            <a:r>
              <a:rPr lang="fr-FR" sz="1600" b="1" spc="300" dirty="0">
                <a:solidFill>
                  <a:schemeClr val="bg1"/>
                </a:solidFill>
                <a:latin typeface="+mj-lt"/>
                <a:cs typeface="Trebuchet MS"/>
              </a:rPr>
              <a:t>RASSEMBLEMENT DE MASSE</a:t>
            </a:r>
          </a:p>
        </p:txBody>
      </p:sp>
      <p:pic>
        <p:nvPicPr>
          <p:cNvPr id="28" name="Graphique 27" descr="Citrouille d’Halloween avec un remplissage uni">
            <a:extLst>
              <a:ext uri="{FF2B5EF4-FFF2-40B4-BE49-F238E27FC236}">
                <a16:creationId xmlns:a16="http://schemas.microsoft.com/office/drawing/2014/main" id="{1AF77BBF-6DE9-4F78-846D-D8F89A41BE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42520">
            <a:off x="4015272" y="1582668"/>
            <a:ext cx="658343" cy="658343"/>
          </a:xfrm>
          <a:prstGeom prst="rect">
            <a:avLst/>
          </a:prstGeom>
        </p:spPr>
      </p:pic>
      <p:pic>
        <p:nvPicPr>
          <p:cNvPr id="30" name="Graphique 29" descr="Chapeau pointu contour">
            <a:extLst>
              <a:ext uri="{FF2B5EF4-FFF2-40B4-BE49-F238E27FC236}">
                <a16:creationId xmlns:a16="http://schemas.microsoft.com/office/drawing/2014/main" id="{8A35954F-B4BD-4D69-A4E2-CCBE3604D9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86486" y="2542434"/>
            <a:ext cx="558555" cy="55855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B60EBAD-A6EC-4FCD-A817-2D023F765AF0}"/>
              </a:ext>
            </a:extLst>
          </p:cNvPr>
          <p:cNvSpPr/>
          <p:nvPr/>
        </p:nvSpPr>
        <p:spPr>
          <a:xfrm>
            <a:off x="9435388" y="295132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F8F848-DE08-493F-8388-2D7D0D0B94A1}"/>
              </a:ext>
            </a:extLst>
          </p:cNvPr>
          <p:cNvSpPr/>
          <p:nvPr/>
        </p:nvSpPr>
        <p:spPr>
          <a:xfrm>
            <a:off x="373473" y="188555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E55454B2-5FA6-4E92-873E-9BB787AEF6BB}"/>
              </a:ext>
            </a:extLst>
          </p:cNvPr>
          <p:cNvSpPr txBox="1">
            <a:spLocks/>
          </p:cNvSpPr>
          <p:nvPr/>
        </p:nvSpPr>
        <p:spPr>
          <a:xfrm>
            <a:off x="441263" y="229705"/>
            <a:ext cx="11309474" cy="615553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ncil" panose="040409050D0802020404" pitchFamily="82" charset="0"/>
                <a:ea typeface="Verdana" panose="020B0604030504040204" pitchFamily="34" charset="0"/>
                <a:cs typeface="Verdana" panose="020B0604030504040204" pitchFamily="34" charset="0"/>
              </a:rPr>
              <a:t>Une saison riche et rythmée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A06294-B385-4F2F-92F4-EBCF2114E9BB}"/>
              </a:ext>
            </a:extLst>
          </p:cNvPr>
          <p:cNvSpPr txBox="1">
            <a:spLocks/>
          </p:cNvSpPr>
          <p:nvPr/>
        </p:nvSpPr>
        <p:spPr>
          <a:xfrm>
            <a:off x="3107975" y="777331"/>
            <a:ext cx="856838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kern="0" dirty="0">
                <a:solidFill>
                  <a:srgbClr val="002060"/>
                </a:solidFill>
                <a:latin typeface="Stencil" panose="040409050D0802020404" pitchFamily="82" charset="0"/>
                <a:ea typeface="Verdana" panose="020B0604030504040204" pitchFamily="34" charset="0"/>
              </a:rPr>
              <a:t>Restauration du climat et mise en place d’évènements festifs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938C8F0-E892-4925-AF26-8D5470D7401C}"/>
              </a:ext>
            </a:extLst>
          </p:cNvPr>
          <p:cNvGrpSpPr/>
          <p:nvPr/>
        </p:nvGrpSpPr>
        <p:grpSpPr>
          <a:xfrm>
            <a:off x="1428833" y="526245"/>
            <a:ext cx="656370" cy="754448"/>
            <a:chOff x="2986172" y="1480116"/>
            <a:chExt cx="1513968" cy="1740193"/>
          </a:xfrm>
        </p:grpSpPr>
        <p:sp>
          <p:nvSpPr>
            <p:cNvPr id="51" name="Hexagone 50">
              <a:extLst>
                <a:ext uri="{FF2B5EF4-FFF2-40B4-BE49-F238E27FC236}">
                  <a16:creationId xmlns:a16="http://schemas.microsoft.com/office/drawing/2014/main" id="{C8DEF409-5D4B-4142-95E5-8BB7DA81D983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e 4">
              <a:extLst>
                <a:ext uri="{FF2B5EF4-FFF2-40B4-BE49-F238E27FC236}">
                  <a16:creationId xmlns:a16="http://schemas.microsoft.com/office/drawing/2014/main" id="{9AD70AB0-4A26-4E2A-97CF-E7F778192913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U7</a:t>
              </a:r>
              <a:endParaRPr lang="fr-FR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86EC4FB-583F-46B5-AC29-2412C5FDCAB0}"/>
              </a:ext>
            </a:extLst>
          </p:cNvPr>
          <p:cNvGrpSpPr/>
          <p:nvPr/>
        </p:nvGrpSpPr>
        <p:grpSpPr>
          <a:xfrm>
            <a:off x="695220" y="526245"/>
            <a:ext cx="656370" cy="754448"/>
            <a:chOff x="2986172" y="1480116"/>
            <a:chExt cx="1513968" cy="1740193"/>
          </a:xfrm>
        </p:grpSpPr>
        <p:sp>
          <p:nvSpPr>
            <p:cNvPr id="54" name="Hexagone 53">
              <a:extLst>
                <a:ext uri="{FF2B5EF4-FFF2-40B4-BE49-F238E27FC236}">
                  <a16:creationId xmlns:a16="http://schemas.microsoft.com/office/drawing/2014/main" id="{2221BA6B-4436-4C56-A4B8-5F52D078FCC9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exagone 4">
              <a:extLst>
                <a:ext uri="{FF2B5EF4-FFF2-40B4-BE49-F238E27FC236}">
                  <a16:creationId xmlns:a16="http://schemas.microsoft.com/office/drawing/2014/main" id="{99BCE61C-845C-40A4-B0B1-67E0BA19C227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</a:t>
              </a:r>
              <a:r>
                <a:rPr lang="fr-FR" sz="2000" b="1" kern="1200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sp>
        <p:nvSpPr>
          <p:cNvPr id="56" name="ZoneTexte 55">
            <a:extLst>
              <a:ext uri="{FF2B5EF4-FFF2-40B4-BE49-F238E27FC236}">
                <a16:creationId xmlns:a16="http://schemas.microsoft.com/office/drawing/2014/main" id="{5A5B4A3F-A86E-415E-BC3D-BC84915183DC}"/>
              </a:ext>
            </a:extLst>
          </p:cNvPr>
          <p:cNvSpPr txBox="1"/>
          <p:nvPr/>
        </p:nvSpPr>
        <p:spPr>
          <a:xfrm>
            <a:off x="7263806" y="1400132"/>
            <a:ext cx="1493649" cy="276999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12700" algn="ctr"/>
            <a:r>
              <a:rPr lang="fr-FR" b="1" spc="300" dirty="0">
                <a:solidFill>
                  <a:schemeClr val="bg1"/>
                </a:solidFill>
                <a:latin typeface="+mj-lt"/>
                <a:cs typeface="Trebuchet MS"/>
              </a:rPr>
              <a:t>FESTIFOOT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8B790BB-02F7-418A-9F49-68785DEF7B6E}"/>
              </a:ext>
            </a:extLst>
          </p:cNvPr>
          <p:cNvSpPr/>
          <p:nvPr/>
        </p:nvSpPr>
        <p:spPr>
          <a:xfrm>
            <a:off x="289854" y="1826259"/>
            <a:ext cx="2617354" cy="346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9A643"/>
                </a:solidFill>
              </a:rPr>
              <a:t>6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temps forts </a:t>
            </a:r>
          </a:p>
          <a:p>
            <a:r>
              <a:rPr lang="fr-FR" sz="1400" b="1" dirty="0">
                <a:solidFill>
                  <a:srgbClr val="002060"/>
                </a:solidFill>
              </a:rPr>
              <a:t>(Rentrée du foot, Halloween, Noël, Carnaval, Pâques, JND)</a:t>
            </a:r>
          </a:p>
          <a:p>
            <a:endParaRPr lang="fr-FR" sz="1400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C9A643"/>
                </a:solidFill>
              </a:rPr>
              <a:t>Alternance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002060"/>
                </a:solidFill>
              </a:rPr>
              <a:t>de plateau classique et </a:t>
            </a:r>
            <a:r>
              <a:rPr lang="fr-FR" b="1" dirty="0" err="1">
                <a:solidFill>
                  <a:srgbClr val="002060"/>
                </a:solidFill>
              </a:rPr>
              <a:t>festifoot</a:t>
            </a:r>
            <a:endParaRPr lang="fr-FR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fr-FR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2060"/>
                </a:solidFill>
              </a:rPr>
              <a:t>Entre </a:t>
            </a:r>
            <a:r>
              <a:rPr lang="fr-FR" b="1" dirty="0">
                <a:solidFill>
                  <a:srgbClr val="C9A643"/>
                </a:solidFill>
              </a:rPr>
              <a:t>13 et 17 </a:t>
            </a:r>
            <a:r>
              <a:rPr lang="fr-FR" b="1" dirty="0">
                <a:solidFill>
                  <a:srgbClr val="002060"/>
                </a:solidFill>
              </a:rPr>
              <a:t>dates dans la saison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61E9F4-0052-47F5-BDE5-FAB3B5C8002D}"/>
              </a:ext>
            </a:extLst>
          </p:cNvPr>
          <p:cNvSpPr/>
          <p:nvPr/>
        </p:nvSpPr>
        <p:spPr>
          <a:xfrm>
            <a:off x="3829793" y="3647764"/>
            <a:ext cx="1291517" cy="307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Période 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8EDC69-D201-4361-B14C-45AE09B4E471}"/>
              </a:ext>
            </a:extLst>
          </p:cNvPr>
          <p:cNvSpPr/>
          <p:nvPr/>
        </p:nvSpPr>
        <p:spPr>
          <a:xfrm>
            <a:off x="5183132" y="3668648"/>
            <a:ext cx="1514139" cy="272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Période 2</a:t>
            </a:r>
          </a:p>
        </p:txBody>
      </p:sp>
      <p:sp>
        <p:nvSpPr>
          <p:cNvPr id="22" name="Flèche : chevron 21">
            <a:extLst>
              <a:ext uri="{FF2B5EF4-FFF2-40B4-BE49-F238E27FC236}">
                <a16:creationId xmlns:a16="http://schemas.microsoft.com/office/drawing/2014/main" id="{B209E187-5F7E-492C-9DB7-5EF4D88ADCBA}"/>
              </a:ext>
            </a:extLst>
          </p:cNvPr>
          <p:cNvSpPr/>
          <p:nvPr/>
        </p:nvSpPr>
        <p:spPr>
          <a:xfrm>
            <a:off x="5061923" y="3631861"/>
            <a:ext cx="311201" cy="30777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4" name="Flèche : chevron 63">
            <a:extLst>
              <a:ext uri="{FF2B5EF4-FFF2-40B4-BE49-F238E27FC236}">
                <a16:creationId xmlns:a16="http://schemas.microsoft.com/office/drawing/2014/main" id="{3667D712-241D-4E3B-B473-7FFE99629B73}"/>
              </a:ext>
            </a:extLst>
          </p:cNvPr>
          <p:cNvSpPr/>
          <p:nvPr/>
        </p:nvSpPr>
        <p:spPr>
          <a:xfrm>
            <a:off x="7976180" y="3631861"/>
            <a:ext cx="311201" cy="30777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Flèche : chevron 56">
            <a:extLst>
              <a:ext uri="{FF2B5EF4-FFF2-40B4-BE49-F238E27FC236}">
                <a16:creationId xmlns:a16="http://schemas.microsoft.com/office/drawing/2014/main" id="{64719EF9-761A-4AF0-A982-4E84FB171544}"/>
              </a:ext>
            </a:extLst>
          </p:cNvPr>
          <p:cNvSpPr/>
          <p:nvPr/>
        </p:nvSpPr>
        <p:spPr>
          <a:xfrm>
            <a:off x="6538298" y="3631861"/>
            <a:ext cx="311201" cy="30777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4F36231-35E3-4CD6-8265-CCBBB192D2FD}"/>
              </a:ext>
            </a:extLst>
          </p:cNvPr>
          <p:cNvSpPr/>
          <p:nvPr/>
        </p:nvSpPr>
        <p:spPr>
          <a:xfrm>
            <a:off x="6763493" y="3647764"/>
            <a:ext cx="1291517" cy="307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Période 3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85B19D-0A0D-4ED1-B82A-DF4661B0B75D}"/>
              </a:ext>
            </a:extLst>
          </p:cNvPr>
          <p:cNvSpPr/>
          <p:nvPr/>
        </p:nvSpPr>
        <p:spPr>
          <a:xfrm>
            <a:off x="8097782" y="3668648"/>
            <a:ext cx="1514139" cy="272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Période 4</a:t>
            </a:r>
          </a:p>
        </p:txBody>
      </p:sp>
      <p:sp>
        <p:nvSpPr>
          <p:cNvPr id="66" name="Flèche : chevron 65">
            <a:extLst>
              <a:ext uri="{FF2B5EF4-FFF2-40B4-BE49-F238E27FC236}">
                <a16:creationId xmlns:a16="http://schemas.microsoft.com/office/drawing/2014/main" id="{78AA24A1-609C-4C7C-9D2D-E887F4853E52}"/>
              </a:ext>
            </a:extLst>
          </p:cNvPr>
          <p:cNvSpPr/>
          <p:nvPr/>
        </p:nvSpPr>
        <p:spPr>
          <a:xfrm>
            <a:off x="9423980" y="3632508"/>
            <a:ext cx="311201" cy="307778"/>
          </a:xfrm>
          <a:prstGeom prst="chevr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9B9096D-4554-45CA-A47C-2D5F8F856569}"/>
              </a:ext>
            </a:extLst>
          </p:cNvPr>
          <p:cNvSpPr/>
          <p:nvPr/>
        </p:nvSpPr>
        <p:spPr>
          <a:xfrm>
            <a:off x="9583682" y="3668648"/>
            <a:ext cx="1514139" cy="2727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Période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E9489-6F36-4812-9E95-57DA81A25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17" y="4646583"/>
            <a:ext cx="1949379" cy="10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Ellipse 58">
            <a:extLst>
              <a:ext uri="{FF2B5EF4-FFF2-40B4-BE49-F238E27FC236}">
                <a16:creationId xmlns:a16="http://schemas.microsoft.com/office/drawing/2014/main" id="{D4EC830C-4252-47FC-B602-10FC2DE39970}"/>
              </a:ext>
            </a:extLst>
          </p:cNvPr>
          <p:cNvSpPr/>
          <p:nvPr/>
        </p:nvSpPr>
        <p:spPr>
          <a:xfrm>
            <a:off x="9238667" y="3929966"/>
            <a:ext cx="295564" cy="295563"/>
          </a:xfrm>
          <a:prstGeom prst="ellipse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EBE92453-027D-4BEA-AFA1-92ECB1864668}"/>
              </a:ext>
            </a:extLst>
          </p:cNvPr>
          <p:cNvSpPr/>
          <p:nvPr/>
        </p:nvSpPr>
        <p:spPr>
          <a:xfrm>
            <a:off x="7792308" y="3352202"/>
            <a:ext cx="295564" cy="295563"/>
          </a:xfrm>
          <a:prstGeom prst="ellipse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04A51821-D47C-43A4-924D-7AF198143B62}"/>
              </a:ext>
            </a:extLst>
          </p:cNvPr>
          <p:cNvSpPr/>
          <p:nvPr/>
        </p:nvSpPr>
        <p:spPr>
          <a:xfrm>
            <a:off x="6345511" y="3923874"/>
            <a:ext cx="295564" cy="295563"/>
          </a:xfrm>
          <a:prstGeom prst="ellipse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A6E79EA-117F-4739-BAA7-1F0E954989FF}"/>
              </a:ext>
            </a:extLst>
          </p:cNvPr>
          <p:cNvSpPr/>
          <p:nvPr/>
        </p:nvSpPr>
        <p:spPr>
          <a:xfrm>
            <a:off x="4987497" y="3326095"/>
            <a:ext cx="311201" cy="295563"/>
          </a:xfrm>
          <a:prstGeom prst="ellipse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2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B48E67-8CA9-4BD9-8529-D96778E81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097280"/>
            <a:endParaRPr lang="fr-FR" sz="21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60EBAD-A6EC-4FCD-A817-2D023F765AF0}"/>
              </a:ext>
            </a:extLst>
          </p:cNvPr>
          <p:cNvSpPr/>
          <p:nvPr/>
        </p:nvSpPr>
        <p:spPr>
          <a:xfrm>
            <a:off x="9435388" y="295132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F8F848-DE08-493F-8388-2D7D0D0B94A1}"/>
              </a:ext>
            </a:extLst>
          </p:cNvPr>
          <p:cNvSpPr/>
          <p:nvPr/>
        </p:nvSpPr>
        <p:spPr>
          <a:xfrm>
            <a:off x="373473" y="188555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E55454B2-5FA6-4E92-873E-9BB787AEF6BB}"/>
              </a:ext>
            </a:extLst>
          </p:cNvPr>
          <p:cNvSpPr txBox="1">
            <a:spLocks/>
          </p:cNvSpPr>
          <p:nvPr/>
        </p:nvSpPr>
        <p:spPr>
          <a:xfrm>
            <a:off x="441263" y="229705"/>
            <a:ext cx="11309474" cy="615553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ncil" panose="040409050D0802020404" pitchFamily="82" charset="0"/>
                <a:ea typeface="Verdana" panose="020B0604030504040204" pitchFamily="34" charset="0"/>
                <a:cs typeface="Verdana" panose="020B0604030504040204" pitchFamily="34" charset="0"/>
              </a:rPr>
              <a:t>Plateau HALLOWEEN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A06294-B385-4F2F-92F4-EBCF2114E9BB}"/>
              </a:ext>
            </a:extLst>
          </p:cNvPr>
          <p:cNvSpPr txBox="1">
            <a:spLocks/>
          </p:cNvSpPr>
          <p:nvPr/>
        </p:nvSpPr>
        <p:spPr>
          <a:xfrm>
            <a:off x="3107975" y="777331"/>
            <a:ext cx="856838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kern="0" dirty="0">
                <a:solidFill>
                  <a:srgbClr val="002060"/>
                </a:solidFill>
                <a:latin typeface="Stencil" panose="040409050D0802020404" pitchFamily="82" charset="0"/>
                <a:ea typeface="Verdana" panose="020B0604030504040204" pitchFamily="34" charset="0"/>
              </a:rPr>
              <a:t>Le format du plateau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938C8F0-E892-4925-AF26-8D5470D7401C}"/>
              </a:ext>
            </a:extLst>
          </p:cNvPr>
          <p:cNvGrpSpPr/>
          <p:nvPr/>
        </p:nvGrpSpPr>
        <p:grpSpPr>
          <a:xfrm>
            <a:off x="1428833" y="526245"/>
            <a:ext cx="656370" cy="754448"/>
            <a:chOff x="2986172" y="1480116"/>
            <a:chExt cx="1513968" cy="1740193"/>
          </a:xfrm>
        </p:grpSpPr>
        <p:sp>
          <p:nvSpPr>
            <p:cNvPr id="51" name="Hexagone 50">
              <a:extLst>
                <a:ext uri="{FF2B5EF4-FFF2-40B4-BE49-F238E27FC236}">
                  <a16:creationId xmlns:a16="http://schemas.microsoft.com/office/drawing/2014/main" id="{C8DEF409-5D4B-4142-95E5-8BB7DA81D983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e 4">
              <a:extLst>
                <a:ext uri="{FF2B5EF4-FFF2-40B4-BE49-F238E27FC236}">
                  <a16:creationId xmlns:a16="http://schemas.microsoft.com/office/drawing/2014/main" id="{9AD70AB0-4A26-4E2A-97CF-E7F778192913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U7</a:t>
              </a:r>
              <a:endParaRPr lang="fr-FR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86EC4FB-583F-46B5-AC29-2412C5FDCAB0}"/>
              </a:ext>
            </a:extLst>
          </p:cNvPr>
          <p:cNvGrpSpPr/>
          <p:nvPr/>
        </p:nvGrpSpPr>
        <p:grpSpPr>
          <a:xfrm>
            <a:off x="695220" y="526245"/>
            <a:ext cx="656370" cy="754448"/>
            <a:chOff x="2986172" y="1480116"/>
            <a:chExt cx="1513968" cy="1740193"/>
          </a:xfrm>
        </p:grpSpPr>
        <p:sp>
          <p:nvSpPr>
            <p:cNvPr id="54" name="Hexagone 53">
              <a:extLst>
                <a:ext uri="{FF2B5EF4-FFF2-40B4-BE49-F238E27FC236}">
                  <a16:creationId xmlns:a16="http://schemas.microsoft.com/office/drawing/2014/main" id="{2221BA6B-4436-4C56-A4B8-5F52D078FCC9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exagone 4">
              <a:extLst>
                <a:ext uri="{FF2B5EF4-FFF2-40B4-BE49-F238E27FC236}">
                  <a16:creationId xmlns:a16="http://schemas.microsoft.com/office/drawing/2014/main" id="{99BCE61C-845C-40A4-B0B1-67E0BA19C227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</a:t>
              </a:r>
              <a:r>
                <a:rPr lang="fr-FR" sz="2000" b="1" kern="1200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0251F50-8B29-4386-BD99-07BF8C40F47B}"/>
              </a:ext>
            </a:extLst>
          </p:cNvPr>
          <p:cNvSpPr/>
          <p:nvPr/>
        </p:nvSpPr>
        <p:spPr>
          <a:xfrm>
            <a:off x="783997" y="1890293"/>
            <a:ext cx="5903503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Programme  - « exemple d’organisation »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Accueil des enfants déguisés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Protocole début de plateau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Plateau </a:t>
            </a:r>
            <a:r>
              <a:rPr lang="fr-FR" dirty="0" err="1">
                <a:solidFill>
                  <a:srgbClr val="002060"/>
                </a:solidFill>
              </a:rPr>
              <a:t>Festifoot</a:t>
            </a:r>
            <a:r>
              <a:rPr lang="fr-FR" dirty="0">
                <a:solidFill>
                  <a:srgbClr val="002060"/>
                </a:solidFill>
              </a:rPr>
              <a:t> – voir organisation ci-après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Protocole fin de plateau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La Photo « qui fait peur »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Convivialité : Remise de bonbons</a:t>
            </a:r>
          </a:p>
          <a:p>
            <a:pPr lvl="1"/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7" name="Picture 2" descr="Origine et histoire de la fête d'Halloween">
            <a:extLst>
              <a:ext uri="{FF2B5EF4-FFF2-40B4-BE49-F238E27FC236}">
                <a16:creationId xmlns:a16="http://schemas.microsoft.com/office/drawing/2014/main" id="{B06C956D-322E-426E-A1FF-9A8F98BC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22" y="2770682"/>
            <a:ext cx="3522989" cy="2042141"/>
          </a:xfrm>
          <a:prstGeom prst="rect">
            <a:avLst/>
          </a:prstGeom>
          <a:noFill/>
          <a:ln>
            <a:solidFill>
              <a:srgbClr val="C9A64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que 17" descr="Citrouille d’Halloween avec un remplissage uni">
            <a:extLst>
              <a:ext uri="{FF2B5EF4-FFF2-40B4-BE49-F238E27FC236}">
                <a16:creationId xmlns:a16="http://schemas.microsoft.com/office/drawing/2014/main" id="{125FF17F-54FF-4814-A650-317AFD64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542520">
            <a:off x="7583324" y="1231650"/>
            <a:ext cx="1494352" cy="1494352"/>
          </a:xfrm>
          <a:prstGeom prst="rect">
            <a:avLst/>
          </a:prstGeom>
        </p:spPr>
      </p:pic>
      <p:pic>
        <p:nvPicPr>
          <p:cNvPr id="19" name="Graphique 18" descr="Chapeau pointu contour">
            <a:extLst>
              <a:ext uri="{FF2B5EF4-FFF2-40B4-BE49-F238E27FC236}">
                <a16:creationId xmlns:a16="http://schemas.microsoft.com/office/drawing/2014/main" id="{525E781D-F46A-4B1D-B5A5-43614505D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5546" y="1256370"/>
            <a:ext cx="1267846" cy="1267846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B91CCBD8-9B76-4822-89CA-8DBF4C26AB6F}"/>
              </a:ext>
            </a:extLst>
          </p:cNvPr>
          <p:cNvGrpSpPr/>
          <p:nvPr/>
        </p:nvGrpSpPr>
        <p:grpSpPr>
          <a:xfrm>
            <a:off x="7600359" y="5148469"/>
            <a:ext cx="3186113" cy="749215"/>
            <a:chOff x="2462212" y="4882196"/>
            <a:chExt cx="3186113" cy="749215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D0A3096-662A-48D2-B24B-031A57918721}"/>
                </a:ext>
              </a:extLst>
            </p:cNvPr>
            <p:cNvSpPr txBox="1"/>
            <p:nvPr/>
          </p:nvSpPr>
          <p:spPr>
            <a:xfrm>
              <a:off x="2462213" y="5262079"/>
              <a:ext cx="3186112" cy="369332"/>
            </a:xfrm>
            <a:prstGeom prst="rect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800" u="sng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https://youtu.be/BBSen-h2xUc</a:t>
              </a:r>
              <a:endParaRPr lang="fr-F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0452AB2-6815-41F5-BCC0-DA7F7EEB9778}"/>
                </a:ext>
              </a:extLst>
            </p:cNvPr>
            <p:cNvSpPr txBox="1"/>
            <p:nvPr/>
          </p:nvSpPr>
          <p:spPr>
            <a:xfrm>
              <a:off x="2462212" y="4882196"/>
              <a:ext cx="3186112" cy="369332"/>
            </a:xfrm>
            <a:prstGeom prst="rect">
              <a:avLst/>
            </a:prstGeom>
            <a:noFill/>
            <a:ln w="76200"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b="1" dirty="0">
                  <a:solidFill>
                    <a:schemeClr val="tx2"/>
                  </a:solidFill>
                </a:rPr>
                <a:t>TEASER</a:t>
              </a: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81B2F4-E0A7-47F6-BA76-D85B3ACA0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8"/>
          <a:stretch/>
        </p:blipFill>
        <p:spPr bwMode="auto">
          <a:xfrm>
            <a:off x="1656975" y="3896139"/>
            <a:ext cx="3826933" cy="2514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19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4E2C7F1-5149-47B8-B1EB-0AA514AA3768}"/>
              </a:ext>
            </a:extLst>
          </p:cNvPr>
          <p:cNvSpPr txBox="1">
            <a:spLocks/>
          </p:cNvSpPr>
          <p:nvPr/>
        </p:nvSpPr>
        <p:spPr>
          <a:xfrm>
            <a:off x="1023405" y="3133049"/>
            <a:ext cx="4072666" cy="1119355"/>
          </a:xfrm>
          <a:prstGeom prst="rect">
            <a:avLst/>
          </a:prstGeom>
          <a:ln>
            <a:noFill/>
          </a:ln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1097280"/>
            <a:r>
              <a:rPr lang="fr-FR" sz="3600" kern="0" dirty="0">
                <a:solidFill>
                  <a:srgbClr val="002060"/>
                </a:solidFill>
                <a:latin typeface="Stencil" panose="040409050D0802020404" pitchFamily="82" charset="0"/>
                <a:ea typeface="Verdana" panose="020B0604030504040204" pitchFamily="34" charset="0"/>
              </a:rPr>
              <a:t>LE FESTIFOOT</a:t>
            </a:r>
          </a:p>
        </p:txBody>
      </p:sp>
      <p:pic>
        <p:nvPicPr>
          <p:cNvPr id="7" name="Image 6" descr="Une image contenant enfant, garçon, personne, jeune&#10;&#10;Description générée automatiquement">
            <a:extLst>
              <a:ext uri="{FF2B5EF4-FFF2-40B4-BE49-F238E27FC236}">
                <a16:creationId xmlns:a16="http://schemas.microsoft.com/office/drawing/2014/main" id="{DDF4BF0F-C822-490E-BDA0-3602281A0A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2"/>
          <a:stretch/>
        </p:blipFill>
        <p:spPr>
          <a:xfrm>
            <a:off x="5835787" y="2189876"/>
            <a:ext cx="5486400" cy="3086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68844B-73F4-4023-A88E-3542013C28EB}"/>
              </a:ext>
            </a:extLst>
          </p:cNvPr>
          <p:cNvSpPr/>
          <p:nvPr/>
        </p:nvSpPr>
        <p:spPr>
          <a:xfrm>
            <a:off x="9435388" y="295132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658B4-0C32-49D1-817C-5275D4FFBAB1}"/>
              </a:ext>
            </a:extLst>
          </p:cNvPr>
          <p:cNvSpPr/>
          <p:nvPr/>
        </p:nvSpPr>
        <p:spPr>
          <a:xfrm>
            <a:off x="373473" y="188555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29986BA0-662A-4249-A8E9-5775CA6A66AD}"/>
              </a:ext>
            </a:extLst>
          </p:cNvPr>
          <p:cNvSpPr txBox="1">
            <a:spLocks/>
          </p:cNvSpPr>
          <p:nvPr/>
        </p:nvSpPr>
        <p:spPr>
          <a:xfrm>
            <a:off x="441263" y="229705"/>
            <a:ext cx="11309474" cy="615553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ncil" panose="040409050D0802020404" pitchFamily="82" charset="0"/>
                <a:ea typeface="Verdana" panose="020B0604030504040204" pitchFamily="34" charset="0"/>
                <a:cs typeface="Verdana" panose="020B0604030504040204" pitchFamily="34" charset="0"/>
              </a:rPr>
              <a:t>LA PRATIQUE DES U6-U7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3DD2B5E-D70E-4E2D-9E06-3C388EED4724}"/>
              </a:ext>
            </a:extLst>
          </p:cNvPr>
          <p:cNvSpPr txBox="1">
            <a:spLocks/>
          </p:cNvSpPr>
          <p:nvPr/>
        </p:nvSpPr>
        <p:spPr>
          <a:xfrm>
            <a:off x="4325478" y="778406"/>
            <a:ext cx="7358312" cy="49244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tencil" panose="040409050D0802020404" pitchFamily="82" charset="0"/>
                <a:ea typeface="Verdana" panose="020B0604030504040204" pitchFamily="34" charset="0"/>
                <a:cs typeface="Verdana" panose="020B0604030504040204" pitchFamily="34" charset="0"/>
              </a:rPr>
              <a:t>Saison 2022-2023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EBD0067-D8A5-45AD-9FB5-B0216163015C}"/>
              </a:ext>
            </a:extLst>
          </p:cNvPr>
          <p:cNvGrpSpPr/>
          <p:nvPr/>
        </p:nvGrpSpPr>
        <p:grpSpPr>
          <a:xfrm>
            <a:off x="1428833" y="526245"/>
            <a:ext cx="656370" cy="754448"/>
            <a:chOff x="2986172" y="1480116"/>
            <a:chExt cx="1513968" cy="1740193"/>
          </a:xfrm>
        </p:grpSpPr>
        <p:sp>
          <p:nvSpPr>
            <p:cNvPr id="12" name="Hexagone 11">
              <a:extLst>
                <a:ext uri="{FF2B5EF4-FFF2-40B4-BE49-F238E27FC236}">
                  <a16:creationId xmlns:a16="http://schemas.microsoft.com/office/drawing/2014/main" id="{4E635CB9-C434-4F1D-814F-120E329A246D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e 4">
              <a:extLst>
                <a:ext uri="{FF2B5EF4-FFF2-40B4-BE49-F238E27FC236}">
                  <a16:creationId xmlns:a16="http://schemas.microsoft.com/office/drawing/2014/main" id="{60606001-02BC-4EDA-885D-7223AA5F1AA9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U7</a:t>
              </a:r>
              <a:endParaRPr lang="fr-FR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790FFE7C-9E44-49E7-B68B-6838A57301F8}"/>
              </a:ext>
            </a:extLst>
          </p:cNvPr>
          <p:cNvGrpSpPr/>
          <p:nvPr/>
        </p:nvGrpSpPr>
        <p:grpSpPr>
          <a:xfrm>
            <a:off x="695220" y="526245"/>
            <a:ext cx="656370" cy="754448"/>
            <a:chOff x="2986172" y="1480116"/>
            <a:chExt cx="1513968" cy="1740193"/>
          </a:xfrm>
        </p:grpSpPr>
        <p:sp>
          <p:nvSpPr>
            <p:cNvPr id="15" name="Hexagone 14">
              <a:extLst>
                <a:ext uri="{FF2B5EF4-FFF2-40B4-BE49-F238E27FC236}">
                  <a16:creationId xmlns:a16="http://schemas.microsoft.com/office/drawing/2014/main" id="{4EB7F972-7EFE-4C21-A4CE-D9284EE48FEA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e 4">
              <a:extLst>
                <a:ext uri="{FF2B5EF4-FFF2-40B4-BE49-F238E27FC236}">
                  <a16:creationId xmlns:a16="http://schemas.microsoft.com/office/drawing/2014/main" id="{FC065396-E0DB-432A-9CE3-685B80AEBE0E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</a:t>
              </a:r>
              <a:r>
                <a:rPr lang="fr-FR" sz="2000" b="1" kern="1200" dirty="0">
                  <a:solidFill>
                    <a:srgbClr val="002060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85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8B48E67-8CA9-4BD9-8529-D96778E8147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1097280"/>
            <a:endParaRPr lang="fr-FR" sz="216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B60EBAD-A6EC-4FCD-A817-2D023F765AF0}"/>
              </a:ext>
            </a:extLst>
          </p:cNvPr>
          <p:cNvSpPr/>
          <p:nvPr/>
        </p:nvSpPr>
        <p:spPr>
          <a:xfrm>
            <a:off x="9435388" y="295132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FF8F848-DE08-493F-8388-2D7D0D0B94A1}"/>
              </a:ext>
            </a:extLst>
          </p:cNvPr>
          <p:cNvSpPr/>
          <p:nvPr/>
        </p:nvSpPr>
        <p:spPr>
          <a:xfrm>
            <a:off x="373473" y="188555"/>
            <a:ext cx="2376264" cy="602793"/>
          </a:xfrm>
          <a:prstGeom prst="rect">
            <a:avLst/>
          </a:prstGeom>
          <a:solidFill>
            <a:srgbClr val="C9A643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Espace réservé du texte 6">
            <a:extLst>
              <a:ext uri="{FF2B5EF4-FFF2-40B4-BE49-F238E27FC236}">
                <a16:creationId xmlns:a16="http://schemas.microsoft.com/office/drawing/2014/main" id="{E55454B2-5FA6-4E92-873E-9BB787AEF6BB}"/>
              </a:ext>
            </a:extLst>
          </p:cNvPr>
          <p:cNvSpPr txBox="1">
            <a:spLocks/>
          </p:cNvSpPr>
          <p:nvPr/>
        </p:nvSpPr>
        <p:spPr>
          <a:xfrm>
            <a:off x="441263" y="229705"/>
            <a:ext cx="11309474" cy="615553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tencil" panose="040409050D0802020404" pitchFamily="82" charset="0"/>
                <a:ea typeface="Verdana" panose="020B0604030504040204" pitchFamily="34" charset="0"/>
                <a:cs typeface="Verdana" panose="020B0604030504040204" pitchFamily="34" charset="0"/>
              </a:rPr>
              <a:t>FESTIFOOT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A06294-B385-4F2F-92F4-EBCF2114E9BB}"/>
              </a:ext>
            </a:extLst>
          </p:cNvPr>
          <p:cNvSpPr txBox="1">
            <a:spLocks/>
          </p:cNvSpPr>
          <p:nvPr/>
        </p:nvSpPr>
        <p:spPr>
          <a:xfrm>
            <a:off x="3107975" y="777331"/>
            <a:ext cx="8568382" cy="30777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>
            <a:lvl1pPr marL="0" eaLnBrk="1" hangingPunct="1">
              <a:defRPr sz="4800" b="1" i="0">
                <a:solidFill>
                  <a:srgbClr val="D11D0F"/>
                </a:solidFill>
                <a:latin typeface="FFF Equipe" charset="0"/>
                <a:ea typeface="FFF Equipe" charset="0"/>
                <a:cs typeface="FFF Equipe" charset="0"/>
              </a:defRPr>
            </a:lvl1pPr>
            <a:lvl2pPr marL="548640" eaLnBrk="1" hangingPunct="1">
              <a:defRPr>
                <a:latin typeface="+mn-lt"/>
                <a:ea typeface="+mn-ea"/>
                <a:cs typeface="+mn-cs"/>
              </a:defRPr>
            </a:lvl2pPr>
            <a:lvl3pPr marL="1097280" eaLnBrk="1" hangingPunct="1">
              <a:defRPr>
                <a:latin typeface="+mn-lt"/>
                <a:ea typeface="+mn-ea"/>
                <a:cs typeface="+mn-cs"/>
              </a:defRPr>
            </a:lvl3pPr>
            <a:lvl4pPr marL="1645920" eaLnBrk="1" hangingPunct="1">
              <a:defRPr>
                <a:latin typeface="+mn-lt"/>
                <a:ea typeface="+mn-ea"/>
                <a:cs typeface="+mn-cs"/>
              </a:defRPr>
            </a:lvl4pPr>
            <a:lvl5pPr marL="2194560" eaLnBrk="1" hangingPunct="1">
              <a:defRPr>
                <a:latin typeface="+mn-lt"/>
                <a:ea typeface="+mn-ea"/>
                <a:cs typeface="+mn-cs"/>
              </a:defRPr>
            </a:lvl5pPr>
            <a:lvl6pPr marL="2743200" eaLnBrk="1" hangingPunct="1">
              <a:defRPr>
                <a:latin typeface="+mn-lt"/>
                <a:ea typeface="+mn-ea"/>
                <a:cs typeface="+mn-cs"/>
              </a:defRPr>
            </a:lvl6pPr>
            <a:lvl7pPr marL="3291840" eaLnBrk="1" hangingPunct="1">
              <a:defRPr>
                <a:latin typeface="+mn-lt"/>
                <a:ea typeface="+mn-ea"/>
                <a:cs typeface="+mn-cs"/>
              </a:defRPr>
            </a:lvl7pPr>
            <a:lvl8pPr marL="3840480" eaLnBrk="1" hangingPunct="1">
              <a:defRPr>
                <a:latin typeface="+mn-lt"/>
                <a:ea typeface="+mn-ea"/>
                <a:cs typeface="+mn-cs"/>
              </a:defRPr>
            </a:lvl8pPr>
            <a:lvl9pPr marL="438912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0" kern="0" dirty="0">
                <a:solidFill>
                  <a:srgbClr val="002060"/>
                </a:solidFill>
                <a:latin typeface="Stencil" panose="040409050D0802020404" pitchFamily="82" charset="0"/>
                <a:ea typeface="Verdana" panose="020B0604030504040204" pitchFamily="34" charset="0"/>
              </a:rPr>
              <a:t>Les grands principes du </a:t>
            </a:r>
            <a:r>
              <a:rPr lang="fr-FR" sz="2000" b="0" kern="0" dirty="0" err="1">
                <a:solidFill>
                  <a:srgbClr val="002060"/>
                </a:solidFill>
                <a:latin typeface="Stencil" panose="040409050D0802020404" pitchFamily="82" charset="0"/>
                <a:ea typeface="Verdana" panose="020B0604030504040204" pitchFamily="34" charset="0"/>
              </a:rPr>
              <a:t>festifoot</a:t>
            </a:r>
            <a:endParaRPr lang="fr-FR" sz="2000" b="0" kern="0" dirty="0">
              <a:solidFill>
                <a:srgbClr val="002060"/>
              </a:solidFill>
              <a:latin typeface="Stencil" panose="040409050D0802020404" pitchFamily="82" charset="0"/>
              <a:ea typeface="Verdana" panose="020B0604030504040204" pitchFamily="34" charset="0"/>
            </a:endParaRP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C938C8F0-E892-4925-AF26-8D5470D7401C}"/>
              </a:ext>
            </a:extLst>
          </p:cNvPr>
          <p:cNvGrpSpPr/>
          <p:nvPr/>
        </p:nvGrpSpPr>
        <p:grpSpPr>
          <a:xfrm>
            <a:off x="1428833" y="526245"/>
            <a:ext cx="656370" cy="754448"/>
            <a:chOff x="2986172" y="1480116"/>
            <a:chExt cx="1513968" cy="1740193"/>
          </a:xfrm>
        </p:grpSpPr>
        <p:sp>
          <p:nvSpPr>
            <p:cNvPr id="51" name="Hexagone 50">
              <a:extLst>
                <a:ext uri="{FF2B5EF4-FFF2-40B4-BE49-F238E27FC236}">
                  <a16:creationId xmlns:a16="http://schemas.microsoft.com/office/drawing/2014/main" id="{C8DEF409-5D4B-4142-95E5-8BB7DA81D983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Hexagone 4">
              <a:extLst>
                <a:ext uri="{FF2B5EF4-FFF2-40B4-BE49-F238E27FC236}">
                  <a16:creationId xmlns:a16="http://schemas.microsoft.com/office/drawing/2014/main" id="{9AD70AB0-4A26-4E2A-97CF-E7F778192913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U7</a:t>
              </a:r>
              <a:endParaRPr lang="fr-FR" sz="20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A86EC4FB-583F-46B5-AC29-2412C5FDCAB0}"/>
              </a:ext>
            </a:extLst>
          </p:cNvPr>
          <p:cNvGrpSpPr/>
          <p:nvPr/>
        </p:nvGrpSpPr>
        <p:grpSpPr>
          <a:xfrm>
            <a:off x="695220" y="526245"/>
            <a:ext cx="656370" cy="754448"/>
            <a:chOff x="2986172" y="1480116"/>
            <a:chExt cx="1513968" cy="1740193"/>
          </a:xfrm>
        </p:grpSpPr>
        <p:sp>
          <p:nvSpPr>
            <p:cNvPr id="54" name="Hexagone 53">
              <a:extLst>
                <a:ext uri="{FF2B5EF4-FFF2-40B4-BE49-F238E27FC236}">
                  <a16:creationId xmlns:a16="http://schemas.microsoft.com/office/drawing/2014/main" id="{2221BA6B-4436-4C56-A4B8-5F52D078FCC9}"/>
                </a:ext>
              </a:extLst>
            </p:cNvPr>
            <p:cNvSpPr/>
            <p:nvPr/>
          </p:nvSpPr>
          <p:spPr>
            <a:xfrm rot="5400000">
              <a:off x="2873059" y="1593229"/>
              <a:ext cx="1740193" cy="151396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bg1"/>
            </a:solidFill>
            <a:ln>
              <a:solidFill>
                <a:srgbClr val="C9A64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Hexagone 4">
              <a:extLst>
                <a:ext uri="{FF2B5EF4-FFF2-40B4-BE49-F238E27FC236}">
                  <a16:creationId xmlns:a16="http://schemas.microsoft.com/office/drawing/2014/main" id="{99BCE61C-845C-40A4-B0B1-67E0BA19C227}"/>
                </a:ext>
              </a:extLst>
            </p:cNvPr>
            <p:cNvSpPr txBox="1"/>
            <p:nvPr/>
          </p:nvSpPr>
          <p:spPr>
            <a:xfrm>
              <a:off x="2986172" y="1751298"/>
              <a:ext cx="1513968" cy="119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2000" b="1" dirty="0">
                  <a:solidFill>
                    <a:srgbClr val="002060"/>
                  </a:solidFill>
                </a:rPr>
                <a:t>U</a:t>
              </a:r>
              <a:r>
                <a:rPr lang="fr-FR" sz="2000" b="1" kern="1200" dirty="0">
                  <a:solidFill>
                    <a:srgbClr val="002060"/>
                  </a:solidFill>
                </a:rPr>
                <a:t>6</a:t>
              </a:r>
            </a:p>
          </p:txBody>
        </p:sp>
      </p:grpSp>
      <p:pic>
        <p:nvPicPr>
          <p:cNvPr id="1028" name="Image 4">
            <a:extLst>
              <a:ext uri="{FF2B5EF4-FFF2-40B4-BE49-F238E27FC236}">
                <a16:creationId xmlns:a16="http://schemas.microsoft.com/office/drawing/2014/main" id="{EFF47673-0EC7-4B75-A798-6C55C040A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1" t="55421" r="35829" b="4823"/>
          <a:stretch/>
        </p:blipFill>
        <p:spPr bwMode="auto">
          <a:xfrm>
            <a:off x="1259024" y="2370711"/>
            <a:ext cx="4306601" cy="25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E70CF42-924E-40D6-BDA1-EEF23FA54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75858" y="1367002"/>
            <a:ext cx="3988714" cy="594843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C6D5488-5FF9-45F0-A8D4-EE4E2AEC2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937711" y="4861581"/>
            <a:ext cx="1764336" cy="10803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A572765-44EC-4103-AAA0-C215C8730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483199" y="4861580"/>
            <a:ext cx="1764336" cy="108031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F31CA85-AC12-4C06-B3CF-EC2DC5EC49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919778" y="2738516"/>
            <a:ext cx="1764336" cy="10803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72B4C44-8878-494A-A0D7-FA3A61509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483199" y="2727397"/>
            <a:ext cx="1764336" cy="1080314"/>
          </a:xfrm>
          <a:prstGeom prst="rect">
            <a:avLst/>
          </a:prstGeom>
        </p:spPr>
      </p:pic>
      <p:sp>
        <p:nvSpPr>
          <p:cNvPr id="23" name="Flèche : droite rayée 22">
            <a:extLst>
              <a:ext uri="{FF2B5EF4-FFF2-40B4-BE49-F238E27FC236}">
                <a16:creationId xmlns:a16="http://schemas.microsoft.com/office/drawing/2014/main" id="{3232E466-9D67-400F-BBA4-5FBF7314BB06}"/>
              </a:ext>
            </a:extLst>
          </p:cNvPr>
          <p:cNvSpPr/>
          <p:nvPr/>
        </p:nvSpPr>
        <p:spPr>
          <a:xfrm>
            <a:off x="7391418" y="3452832"/>
            <a:ext cx="388912" cy="181894"/>
          </a:xfrm>
          <a:prstGeom prst="stripedRightArrow">
            <a:avLst/>
          </a:prstGeom>
          <a:solidFill>
            <a:srgbClr val="FF000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FEFB1910-6008-4124-8895-8D6BEE6F50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879784" y="4869428"/>
            <a:ext cx="1764336" cy="108031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A11022E-AD43-48FA-B8AE-1AFC1DAD3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0425272" y="4869427"/>
            <a:ext cx="1764336" cy="1080314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31F205A-93E6-4C4C-AD4B-0025C155B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61851" y="2746363"/>
            <a:ext cx="1764336" cy="108031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F09B653-F19E-484C-B67F-D19961B42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425272" y="2735244"/>
            <a:ext cx="1764336" cy="1080314"/>
          </a:xfrm>
          <a:prstGeom prst="rect">
            <a:avLst/>
          </a:prstGeom>
        </p:spPr>
      </p:pic>
      <p:sp>
        <p:nvSpPr>
          <p:cNvPr id="28" name="Flèche : droite rayée 27">
            <a:extLst>
              <a:ext uri="{FF2B5EF4-FFF2-40B4-BE49-F238E27FC236}">
                <a16:creationId xmlns:a16="http://schemas.microsoft.com/office/drawing/2014/main" id="{14043432-1D87-4EF0-8BAC-8E94C55D11E7}"/>
              </a:ext>
            </a:extLst>
          </p:cNvPr>
          <p:cNvSpPr/>
          <p:nvPr/>
        </p:nvSpPr>
        <p:spPr>
          <a:xfrm>
            <a:off x="8871948" y="3442761"/>
            <a:ext cx="388912" cy="181894"/>
          </a:xfrm>
          <a:prstGeom prst="stripedRightArrow">
            <a:avLst/>
          </a:prstGeom>
          <a:solidFill>
            <a:srgbClr val="FF000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 : droite rayée 28">
            <a:extLst>
              <a:ext uri="{FF2B5EF4-FFF2-40B4-BE49-F238E27FC236}">
                <a16:creationId xmlns:a16="http://schemas.microsoft.com/office/drawing/2014/main" id="{3DA17B40-455C-463F-81C9-922C5B0310BB}"/>
              </a:ext>
            </a:extLst>
          </p:cNvPr>
          <p:cNvSpPr/>
          <p:nvPr/>
        </p:nvSpPr>
        <p:spPr>
          <a:xfrm>
            <a:off x="10331273" y="3442761"/>
            <a:ext cx="388912" cy="181894"/>
          </a:xfrm>
          <a:prstGeom prst="stripedRightArrow">
            <a:avLst/>
          </a:prstGeom>
          <a:solidFill>
            <a:srgbClr val="FF000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droite rayée 29">
            <a:extLst>
              <a:ext uri="{FF2B5EF4-FFF2-40B4-BE49-F238E27FC236}">
                <a16:creationId xmlns:a16="http://schemas.microsoft.com/office/drawing/2014/main" id="{329DA5EC-6D6E-4002-AB83-BB666A4BB290}"/>
              </a:ext>
            </a:extLst>
          </p:cNvPr>
          <p:cNvSpPr/>
          <p:nvPr/>
        </p:nvSpPr>
        <p:spPr>
          <a:xfrm rot="10800000">
            <a:off x="10331272" y="5587015"/>
            <a:ext cx="388912" cy="181894"/>
          </a:xfrm>
          <a:prstGeom prst="stripedRightArrow">
            <a:avLst/>
          </a:prstGeom>
          <a:solidFill>
            <a:srgbClr val="FF000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rayée 30">
            <a:extLst>
              <a:ext uri="{FF2B5EF4-FFF2-40B4-BE49-F238E27FC236}">
                <a16:creationId xmlns:a16="http://schemas.microsoft.com/office/drawing/2014/main" id="{F9901985-9E2E-497C-95A8-A5DEFB32DDFF}"/>
              </a:ext>
            </a:extLst>
          </p:cNvPr>
          <p:cNvSpPr/>
          <p:nvPr/>
        </p:nvSpPr>
        <p:spPr>
          <a:xfrm rot="10800000">
            <a:off x="8895485" y="5594862"/>
            <a:ext cx="388912" cy="181894"/>
          </a:xfrm>
          <a:prstGeom prst="stripedRightArrow">
            <a:avLst/>
          </a:prstGeom>
          <a:solidFill>
            <a:srgbClr val="FF000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rayée 31">
            <a:extLst>
              <a:ext uri="{FF2B5EF4-FFF2-40B4-BE49-F238E27FC236}">
                <a16:creationId xmlns:a16="http://schemas.microsoft.com/office/drawing/2014/main" id="{C6919430-6125-464A-AAD5-F8092661CA4F}"/>
              </a:ext>
            </a:extLst>
          </p:cNvPr>
          <p:cNvSpPr/>
          <p:nvPr/>
        </p:nvSpPr>
        <p:spPr>
          <a:xfrm rot="10800000">
            <a:off x="7381237" y="5587015"/>
            <a:ext cx="388912" cy="181894"/>
          </a:xfrm>
          <a:prstGeom prst="stripedRightArrow">
            <a:avLst/>
          </a:prstGeom>
          <a:solidFill>
            <a:srgbClr val="FF000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rayée 32">
            <a:extLst>
              <a:ext uri="{FF2B5EF4-FFF2-40B4-BE49-F238E27FC236}">
                <a16:creationId xmlns:a16="http://schemas.microsoft.com/office/drawing/2014/main" id="{D8EBE3C7-D44A-44A1-9A5A-D3303806E03E}"/>
              </a:ext>
            </a:extLst>
          </p:cNvPr>
          <p:cNvSpPr/>
          <p:nvPr/>
        </p:nvSpPr>
        <p:spPr>
          <a:xfrm rot="5400000">
            <a:off x="10841485" y="4289716"/>
            <a:ext cx="388988" cy="18185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E6CB2276-B7B6-4B58-AF02-469C312A293D}"/>
              </a:ext>
            </a:extLst>
          </p:cNvPr>
          <p:cNvSpPr/>
          <p:nvPr/>
        </p:nvSpPr>
        <p:spPr>
          <a:xfrm>
            <a:off x="6402093" y="3011240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B34C03B1-290D-4214-BAD8-7F5D9FE27DF4}"/>
              </a:ext>
            </a:extLst>
          </p:cNvPr>
          <p:cNvSpPr/>
          <p:nvPr/>
        </p:nvSpPr>
        <p:spPr>
          <a:xfrm>
            <a:off x="8014955" y="3011240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49EB5F5D-A43C-4426-9945-E060B342E0E7}"/>
              </a:ext>
            </a:extLst>
          </p:cNvPr>
          <p:cNvSpPr/>
          <p:nvPr/>
        </p:nvSpPr>
        <p:spPr>
          <a:xfrm>
            <a:off x="9389022" y="3026247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7341DB75-FC00-4C6C-A137-B8369DBF76A2}"/>
              </a:ext>
            </a:extLst>
          </p:cNvPr>
          <p:cNvSpPr/>
          <p:nvPr/>
        </p:nvSpPr>
        <p:spPr>
          <a:xfrm>
            <a:off x="10955309" y="3026247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BDF120B-2C0F-4E51-B390-B8746E40298E}"/>
              </a:ext>
            </a:extLst>
          </p:cNvPr>
          <p:cNvSpPr/>
          <p:nvPr/>
        </p:nvSpPr>
        <p:spPr>
          <a:xfrm>
            <a:off x="6402093" y="5123265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EB4A0C9B-BB4E-4B60-B77A-865B89E4DEC7}"/>
              </a:ext>
            </a:extLst>
          </p:cNvPr>
          <p:cNvSpPr/>
          <p:nvPr/>
        </p:nvSpPr>
        <p:spPr>
          <a:xfrm>
            <a:off x="8014955" y="5123265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E474ADD9-D118-426D-8878-FB2BB35B0682}"/>
              </a:ext>
            </a:extLst>
          </p:cNvPr>
          <p:cNvSpPr/>
          <p:nvPr/>
        </p:nvSpPr>
        <p:spPr>
          <a:xfrm>
            <a:off x="9389022" y="5138271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3EBEDE5F-7F24-44E8-A509-50C04676ACA9}"/>
              </a:ext>
            </a:extLst>
          </p:cNvPr>
          <p:cNvSpPr/>
          <p:nvPr/>
        </p:nvSpPr>
        <p:spPr>
          <a:xfrm>
            <a:off x="10955309" y="5138271"/>
            <a:ext cx="747772" cy="492484"/>
          </a:xfrm>
          <a:prstGeom prst="roundRect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Terrain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5" name="Flèche : droite rayée 44">
            <a:extLst>
              <a:ext uri="{FF2B5EF4-FFF2-40B4-BE49-F238E27FC236}">
                <a16:creationId xmlns:a16="http://schemas.microsoft.com/office/drawing/2014/main" id="{0C2B71D7-AB24-48B0-A024-E5BFEC75D257}"/>
              </a:ext>
            </a:extLst>
          </p:cNvPr>
          <p:cNvSpPr/>
          <p:nvPr/>
        </p:nvSpPr>
        <p:spPr>
          <a:xfrm rot="10800000">
            <a:off x="10321747" y="2988856"/>
            <a:ext cx="388912" cy="181894"/>
          </a:xfrm>
          <a:prstGeom prst="stripedRightArrow">
            <a:avLst/>
          </a:prstGeom>
          <a:solidFill>
            <a:srgbClr val="00206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 : droite rayée 45">
            <a:extLst>
              <a:ext uri="{FF2B5EF4-FFF2-40B4-BE49-F238E27FC236}">
                <a16:creationId xmlns:a16="http://schemas.microsoft.com/office/drawing/2014/main" id="{4E352936-F6A2-4883-A2CF-DB0FAB9A550C}"/>
              </a:ext>
            </a:extLst>
          </p:cNvPr>
          <p:cNvSpPr/>
          <p:nvPr/>
        </p:nvSpPr>
        <p:spPr>
          <a:xfrm rot="10800000">
            <a:off x="8885960" y="2996703"/>
            <a:ext cx="388912" cy="181894"/>
          </a:xfrm>
          <a:prstGeom prst="stripedRightArrow">
            <a:avLst/>
          </a:prstGeom>
          <a:solidFill>
            <a:srgbClr val="00206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 : droite rayée 46">
            <a:extLst>
              <a:ext uri="{FF2B5EF4-FFF2-40B4-BE49-F238E27FC236}">
                <a16:creationId xmlns:a16="http://schemas.microsoft.com/office/drawing/2014/main" id="{3D41BE41-9142-4859-8FC1-EA4FF4F38498}"/>
              </a:ext>
            </a:extLst>
          </p:cNvPr>
          <p:cNvSpPr/>
          <p:nvPr/>
        </p:nvSpPr>
        <p:spPr>
          <a:xfrm rot="10800000">
            <a:off x="7371712" y="2988856"/>
            <a:ext cx="388912" cy="181894"/>
          </a:xfrm>
          <a:prstGeom prst="stripedRightArrow">
            <a:avLst/>
          </a:prstGeom>
          <a:solidFill>
            <a:srgbClr val="00206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Flèche : droite rayée 47">
            <a:extLst>
              <a:ext uri="{FF2B5EF4-FFF2-40B4-BE49-F238E27FC236}">
                <a16:creationId xmlns:a16="http://schemas.microsoft.com/office/drawing/2014/main" id="{2A66276D-BFCB-4C2F-92DD-C37F6AB43998}"/>
              </a:ext>
            </a:extLst>
          </p:cNvPr>
          <p:cNvSpPr/>
          <p:nvPr/>
        </p:nvSpPr>
        <p:spPr>
          <a:xfrm>
            <a:off x="7410978" y="5080841"/>
            <a:ext cx="388912" cy="181894"/>
          </a:xfrm>
          <a:prstGeom prst="stripedRightArrow">
            <a:avLst/>
          </a:prstGeom>
          <a:solidFill>
            <a:srgbClr val="00206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 : droite rayée 55">
            <a:extLst>
              <a:ext uri="{FF2B5EF4-FFF2-40B4-BE49-F238E27FC236}">
                <a16:creationId xmlns:a16="http://schemas.microsoft.com/office/drawing/2014/main" id="{85B52061-17B1-4430-B011-B3A4E3510C47}"/>
              </a:ext>
            </a:extLst>
          </p:cNvPr>
          <p:cNvSpPr/>
          <p:nvPr/>
        </p:nvSpPr>
        <p:spPr>
          <a:xfrm>
            <a:off x="8891508" y="5070770"/>
            <a:ext cx="388912" cy="181894"/>
          </a:xfrm>
          <a:prstGeom prst="stripedRightArrow">
            <a:avLst/>
          </a:prstGeom>
          <a:solidFill>
            <a:srgbClr val="00206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Flèche : droite rayée 56">
            <a:extLst>
              <a:ext uri="{FF2B5EF4-FFF2-40B4-BE49-F238E27FC236}">
                <a16:creationId xmlns:a16="http://schemas.microsoft.com/office/drawing/2014/main" id="{9644946C-F250-4080-BDEC-2CE3B08968EA}"/>
              </a:ext>
            </a:extLst>
          </p:cNvPr>
          <p:cNvSpPr/>
          <p:nvPr/>
        </p:nvSpPr>
        <p:spPr>
          <a:xfrm>
            <a:off x="10350833" y="5070770"/>
            <a:ext cx="388912" cy="181894"/>
          </a:xfrm>
          <a:prstGeom prst="stripedRightArrow">
            <a:avLst/>
          </a:prstGeom>
          <a:solidFill>
            <a:srgbClr val="002060"/>
          </a:solidFill>
          <a:ln w="3175"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Flèche : droite rayée 57">
            <a:extLst>
              <a:ext uri="{FF2B5EF4-FFF2-40B4-BE49-F238E27FC236}">
                <a16:creationId xmlns:a16="http://schemas.microsoft.com/office/drawing/2014/main" id="{ABEA5710-EC71-4022-A319-8227A6777C3C}"/>
              </a:ext>
            </a:extLst>
          </p:cNvPr>
          <p:cNvSpPr/>
          <p:nvPr/>
        </p:nvSpPr>
        <p:spPr>
          <a:xfrm rot="16200000">
            <a:off x="11392357" y="4289716"/>
            <a:ext cx="388988" cy="181858"/>
          </a:xfrm>
          <a:prstGeom prst="stripedRightArrow">
            <a:avLst/>
          </a:prstGeom>
          <a:solidFill>
            <a:srgbClr val="002060"/>
          </a:solidFill>
          <a:ln>
            <a:solidFill>
              <a:srgbClr val="C9A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94C213-3CE8-4E2D-804E-99D041A5D3B0}"/>
              </a:ext>
            </a:extLst>
          </p:cNvPr>
          <p:cNvSpPr/>
          <p:nvPr/>
        </p:nvSpPr>
        <p:spPr>
          <a:xfrm>
            <a:off x="1303326" y="5333869"/>
            <a:ext cx="4167888" cy="506292"/>
          </a:xfrm>
          <a:prstGeom prst="rect">
            <a:avLst/>
          </a:prstGeom>
          <a:ln>
            <a:solidFill>
              <a:srgbClr val="C9A643"/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>
                <a:solidFill>
                  <a:srgbClr val="002060"/>
                </a:solidFill>
              </a:rPr>
              <a:t>Lois du jeu identiques aux plateaux</a:t>
            </a:r>
            <a:endParaRPr lang="fr-FR" sz="2000" dirty="0">
              <a:solidFill>
                <a:srgbClr val="002060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C367D62-A7C0-E2BC-6362-CBA9199C6C2D}"/>
              </a:ext>
            </a:extLst>
          </p:cNvPr>
          <p:cNvGrpSpPr/>
          <p:nvPr/>
        </p:nvGrpSpPr>
        <p:grpSpPr>
          <a:xfrm>
            <a:off x="2162446" y="1224651"/>
            <a:ext cx="8188387" cy="828666"/>
            <a:chOff x="2162446" y="1224651"/>
            <a:chExt cx="8188387" cy="828666"/>
          </a:xfrm>
        </p:grpSpPr>
        <p:pic>
          <p:nvPicPr>
            <p:cNvPr id="1026" name="Image 5">
              <a:extLst>
                <a:ext uri="{FF2B5EF4-FFF2-40B4-BE49-F238E27FC236}">
                  <a16:creationId xmlns:a16="http://schemas.microsoft.com/office/drawing/2014/main" id="{90554996-554A-4421-B672-F840FD8F2C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4" b="14796"/>
            <a:stretch/>
          </p:blipFill>
          <p:spPr bwMode="auto">
            <a:xfrm>
              <a:off x="2162446" y="1224651"/>
              <a:ext cx="8188387" cy="82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D051BD-4280-47D2-93FF-BED9A7D44E57}"/>
                </a:ext>
              </a:extLst>
            </p:cNvPr>
            <p:cNvSpPr/>
            <p:nvPr/>
          </p:nvSpPr>
          <p:spPr>
            <a:xfrm>
              <a:off x="3609975" y="1733107"/>
              <a:ext cx="74206" cy="202169"/>
            </a:xfrm>
            <a:prstGeom prst="rect">
              <a:avLst/>
            </a:prstGeom>
            <a:solidFill>
              <a:srgbClr val="83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504D035-A090-4CA8-BF63-EFF9B8DB4342}"/>
                </a:ext>
              </a:extLst>
            </p:cNvPr>
            <p:cNvSpPr/>
            <p:nvPr/>
          </p:nvSpPr>
          <p:spPr>
            <a:xfrm>
              <a:off x="8388841" y="1764309"/>
              <a:ext cx="74206" cy="202169"/>
            </a:xfrm>
            <a:prstGeom prst="rect">
              <a:avLst/>
            </a:prstGeom>
            <a:solidFill>
              <a:srgbClr val="83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B5B4ADF-B01C-AEE1-33C2-CF79A810C2AF}"/>
                </a:ext>
              </a:extLst>
            </p:cNvPr>
            <p:cNvSpPr/>
            <p:nvPr/>
          </p:nvSpPr>
          <p:spPr>
            <a:xfrm flipH="1">
              <a:off x="7760623" y="1543932"/>
              <a:ext cx="2173489" cy="141929"/>
            </a:xfrm>
            <a:prstGeom prst="rect">
              <a:avLst/>
            </a:prstGeom>
            <a:solidFill>
              <a:srgbClr val="83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8463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vert270" wrap="square" lIns="0" tIns="0" rIns="0" bIns="0" rtlCol="0">
        <a:spAutoFit/>
      </a:bodyPr>
      <a:lstStyle>
        <a:defPPr marL="12700">
          <a:lnSpc>
            <a:spcPts val="4750"/>
          </a:lnSpc>
          <a:defRPr sz="4000" b="1" spc="300" dirty="0">
            <a:solidFill>
              <a:srgbClr val="E20511"/>
            </a:solidFill>
            <a:latin typeface="Trebuchet MS"/>
            <a:cs typeface="Trebuchet M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3525</TotalTime>
  <Words>178</Words>
  <Application>Microsoft Office PowerPoint</Application>
  <PresentationFormat>Grand écran</PresentationFormat>
  <Paragraphs>70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Arial Nova Cond Light</vt:lpstr>
      <vt:lpstr>Calibri</vt:lpstr>
      <vt:lpstr>FFF Equipe</vt:lpstr>
      <vt:lpstr>Stencil</vt:lpstr>
      <vt:lpstr>Trebuchet MS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TRIMOREAU Emilie</dc:creator>
  <cp:lastModifiedBy>KEVIN SURAY</cp:lastModifiedBy>
  <cp:revision>5</cp:revision>
  <dcterms:created xsi:type="dcterms:W3CDTF">2022-03-24T08:48:22Z</dcterms:created>
  <dcterms:modified xsi:type="dcterms:W3CDTF">2022-10-13T14:12:05Z</dcterms:modified>
</cp:coreProperties>
</file>