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69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91E5"/>
    <a:srgbClr val="01387B"/>
    <a:srgbClr val="209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4EC2FA-4FA1-4BC3-846D-8C77FDEA0063}" v="91" dt="2026-09-23T11:58:17.8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SURAY" userId="1aa230af-bcc1-4c41-b853-b44cc45b2670" providerId="ADAL" clId="{D2A8D6E7-B3B5-4292-AA33-55983143D43C}"/>
    <pc:docChg chg="undo custSel addSld delSld modSld sldOrd">
      <pc:chgData name="KEVIN SURAY" userId="1aa230af-bcc1-4c41-b853-b44cc45b2670" providerId="ADAL" clId="{D2A8D6E7-B3B5-4292-AA33-55983143D43C}" dt="2026-09-09T17:57:14.902" v="64" actId="20577"/>
      <pc:docMkLst>
        <pc:docMk/>
      </pc:docMkLst>
      <pc:sldChg chg="add">
        <pc:chgData name="KEVIN SURAY" userId="1aa230af-bcc1-4c41-b853-b44cc45b2670" providerId="ADAL" clId="{D2A8D6E7-B3B5-4292-AA33-55983143D43C}" dt="2026-09-09T15:20:15.773" v="31"/>
        <pc:sldMkLst>
          <pc:docMk/>
          <pc:sldMk cId="1901927750" sldId="256"/>
        </pc:sldMkLst>
      </pc:sldChg>
      <pc:sldChg chg="add">
        <pc:chgData name="KEVIN SURAY" userId="1aa230af-bcc1-4c41-b853-b44cc45b2670" providerId="ADAL" clId="{D2A8D6E7-B3B5-4292-AA33-55983143D43C}" dt="2026-09-09T15:16:33.746" v="11"/>
        <pc:sldMkLst>
          <pc:docMk/>
          <pc:sldMk cId="2491572439" sldId="258"/>
        </pc:sldMkLst>
      </pc:sldChg>
      <pc:sldChg chg="modSp add mod">
        <pc:chgData name="KEVIN SURAY" userId="1aa230af-bcc1-4c41-b853-b44cc45b2670" providerId="ADAL" clId="{D2A8D6E7-B3B5-4292-AA33-55983143D43C}" dt="2026-09-09T17:57:14.902" v="64" actId="20577"/>
        <pc:sldMkLst>
          <pc:docMk/>
          <pc:sldMk cId="1686953105" sldId="269"/>
        </pc:sldMkLst>
      </pc:sldChg>
      <pc:sldChg chg="modSp mod">
        <pc:chgData name="KEVIN SURAY" userId="1aa230af-bcc1-4c41-b853-b44cc45b2670" providerId="ADAL" clId="{D2A8D6E7-B3B5-4292-AA33-55983143D43C}" dt="2026-09-09T15:18:44.122" v="29" actId="20577"/>
        <pc:sldMkLst>
          <pc:docMk/>
          <pc:sldMk cId="658518058" sldId="293"/>
        </pc:sldMkLst>
        <pc:spChg chg="mod">
          <ac:chgData name="KEVIN SURAY" userId="1aa230af-bcc1-4c41-b853-b44cc45b2670" providerId="ADAL" clId="{D2A8D6E7-B3B5-4292-AA33-55983143D43C}" dt="2026-09-09T15:18:44.122" v="29" actId="20577"/>
          <ac:spMkLst>
            <pc:docMk/>
            <pc:sldMk cId="658518058" sldId="293"/>
            <ac:spMk id="10" creationId="{6DF62927-2194-D7C5-89B8-8A6B3EE87172}"/>
          </ac:spMkLst>
        </pc:spChg>
      </pc:sldChg>
      <pc:sldChg chg="modSp mod ord">
        <pc:chgData name="KEVIN SURAY" userId="1aa230af-bcc1-4c41-b853-b44cc45b2670" providerId="ADAL" clId="{D2A8D6E7-B3B5-4292-AA33-55983143D43C}" dt="2026-09-09T15:25:45.031" v="46" actId="20577"/>
        <pc:sldMkLst>
          <pc:docMk/>
          <pc:sldMk cId="376145416" sldId="2076138920"/>
        </pc:sldMkLst>
        <pc:spChg chg="mod">
          <ac:chgData name="KEVIN SURAY" userId="1aa230af-bcc1-4c41-b853-b44cc45b2670" providerId="ADAL" clId="{D2A8D6E7-B3B5-4292-AA33-55983143D43C}" dt="2026-09-09T15:25:45.031" v="46" actId="20577"/>
          <ac:spMkLst>
            <pc:docMk/>
            <pc:sldMk cId="376145416" sldId="2076138920"/>
            <ac:spMk id="5" creationId="{69514B81-AAB3-7B62-693D-41E2F12F47A4}"/>
          </ac:spMkLst>
        </pc:spChg>
      </pc:sldChg>
      <pc:sldChg chg="add">
        <pc:chgData name="KEVIN SURAY" userId="1aa230af-bcc1-4c41-b853-b44cc45b2670" providerId="ADAL" clId="{D2A8D6E7-B3B5-4292-AA33-55983143D43C}" dt="2026-09-09T15:20:54.906" v="32"/>
        <pc:sldMkLst>
          <pc:docMk/>
          <pc:sldMk cId="3206807755" sldId="2076139217"/>
        </pc:sldMkLst>
      </pc:sldChg>
      <pc:sldChg chg="add ord">
        <pc:chgData name="KEVIN SURAY" userId="1aa230af-bcc1-4c41-b853-b44cc45b2670" providerId="ADAL" clId="{D2A8D6E7-B3B5-4292-AA33-55983143D43C}" dt="2026-09-09T15:16:31.818" v="10"/>
        <pc:sldMkLst>
          <pc:docMk/>
          <pc:sldMk cId="3229253757" sldId="2076139269"/>
        </pc:sldMkLst>
      </pc:sldChg>
    </pc:docChg>
  </pc:docChgLst>
  <pc:docChgLst>
    <pc:chgData name="CMARROUAT" userId="S::cmarrouat@districtfootgers.fff.fr::47db4b73-60b0-4cf8-9e3f-4e4ef49c7c0f" providerId="AD" clId="Web-{3C8881E6-058D-169B-0A6E-5961FCC05447}"/>
    <pc:docChg chg="modSld">
      <pc:chgData name="CMARROUAT" userId="S::cmarrouat@districtfootgers.fff.fr::47db4b73-60b0-4cf8-9e3f-4e4ef49c7c0f" providerId="AD" clId="Web-{3C8881E6-058D-169B-0A6E-5961FCC05447}" dt="2026-09-08T11:34:53.723" v="30" actId="1076"/>
      <pc:docMkLst>
        <pc:docMk/>
      </pc:docMkLst>
      <pc:sldChg chg="addSp modSp">
        <pc:chgData name="CMARROUAT" userId="S::cmarrouat@districtfootgers.fff.fr::47db4b73-60b0-4cf8-9e3f-4e4ef49c7c0f" providerId="AD" clId="Web-{3C8881E6-058D-169B-0A6E-5961FCC05447}" dt="2026-09-08T11:34:53.723" v="30" actId="1076"/>
        <pc:sldMkLst>
          <pc:docMk/>
          <pc:sldMk cId="376145416" sldId="2076138920"/>
        </pc:sldMkLst>
        <pc:spChg chg="mod">
          <ac:chgData name="CMARROUAT" userId="S::cmarrouat@districtfootgers.fff.fr::47db4b73-60b0-4cf8-9e3f-4e4ef49c7c0f" providerId="AD" clId="Web-{3C8881E6-058D-169B-0A6E-5961FCC05447}" dt="2026-09-08T11:34:49.458" v="29" actId="1076"/>
          <ac:spMkLst>
            <pc:docMk/>
            <pc:sldMk cId="376145416" sldId="2076138920"/>
            <ac:spMk id="6" creationId="{B0B1F5BC-57CB-6599-4617-7044832B8210}"/>
          </ac:spMkLst>
        </pc:spChg>
        <pc:spChg chg="add mod">
          <ac:chgData name="CMARROUAT" userId="S::cmarrouat@districtfootgers.fff.fr::47db4b73-60b0-4cf8-9e3f-4e4ef49c7c0f" providerId="AD" clId="Web-{3C8881E6-058D-169B-0A6E-5961FCC05447}" dt="2026-09-08T11:33:11.861" v="13" actId="1076"/>
          <ac:spMkLst>
            <pc:docMk/>
            <pc:sldMk cId="376145416" sldId="2076138920"/>
            <ac:spMk id="8" creationId="{46099703-3A7C-4ECD-4D29-681DA9E9ADA8}"/>
          </ac:spMkLst>
        </pc:spChg>
        <pc:spChg chg="add mod">
          <ac:chgData name="CMARROUAT" userId="S::cmarrouat@districtfootgers.fff.fr::47db4b73-60b0-4cf8-9e3f-4e4ef49c7c0f" providerId="AD" clId="Web-{3C8881E6-058D-169B-0A6E-5961FCC05447}" dt="2026-09-08T11:34:32.160" v="27" actId="1076"/>
          <ac:spMkLst>
            <pc:docMk/>
            <pc:sldMk cId="376145416" sldId="2076138920"/>
            <ac:spMk id="14" creationId="{D9329B47-0740-DA50-9918-9C3ECBFECF4C}"/>
          </ac:spMkLst>
        </pc:spChg>
        <pc:spChg chg="mod">
          <ac:chgData name="CMARROUAT" userId="S::cmarrouat@districtfootgers.fff.fr::47db4b73-60b0-4cf8-9e3f-4e4ef49c7c0f" providerId="AD" clId="Web-{3C8881E6-058D-169B-0A6E-5961FCC05447}" dt="2026-09-08T11:27:07.332" v="1" actId="14100"/>
          <ac:spMkLst>
            <pc:docMk/>
            <pc:sldMk cId="376145416" sldId="2076138920"/>
            <ac:spMk id="15" creationId="{9196100C-2D8D-8F24-AC66-A2CFF2E41C67}"/>
          </ac:spMkLst>
        </pc:spChg>
        <pc:picChg chg="add mod">
          <ac:chgData name="CMARROUAT" userId="S::cmarrouat@districtfootgers.fff.fr::47db4b73-60b0-4cf8-9e3f-4e4ef49c7c0f" providerId="AD" clId="Web-{3C8881E6-058D-169B-0A6E-5961FCC05447}" dt="2026-09-08T11:33:07.126" v="12" actId="1076"/>
          <ac:picMkLst>
            <pc:docMk/>
            <pc:sldMk cId="376145416" sldId="2076138920"/>
            <ac:picMk id="3" creationId="{001F5B49-BFD5-C5D0-44F1-5C228CB72A6C}"/>
          </ac:picMkLst>
        </pc:picChg>
      </pc:sldChg>
    </pc:docChg>
  </pc:docChgLst>
  <pc:docChgLst>
    <pc:chgData name="TRIMOREAU Emilie" userId="7ee2e4c3-8b81-47dd-ab73-036f8ea0449c" providerId="ADAL" clId="{87402B00-11F6-44EB-A2B4-67C7758ECEA2}"/>
    <pc:docChg chg="undo redo custSel addSld delSld modSld sldOrd">
      <pc:chgData name="TRIMOREAU Emilie" userId="7ee2e4c3-8b81-47dd-ab73-036f8ea0449c" providerId="ADAL" clId="{87402B00-11F6-44EB-A2B4-67C7758ECEA2}" dt="2026-09-04T15:41:36.613" v="4349" actId="1076"/>
      <pc:docMkLst>
        <pc:docMk/>
      </pc:docMkLst>
      <pc:sldChg chg="addSp modSp add mod">
        <pc:chgData name="TRIMOREAU Emilie" userId="7ee2e4c3-8b81-47dd-ab73-036f8ea0449c" providerId="ADAL" clId="{87402B00-11F6-44EB-A2B4-67C7758ECEA2}" dt="2026-08-26T10:09:43.053" v="2204" actId="6549"/>
        <pc:sldMkLst>
          <pc:docMk/>
          <pc:sldMk cId="1346431616" sldId="271"/>
        </pc:sldMkLst>
        <pc:spChg chg="add mod">
          <ac:chgData name="TRIMOREAU Emilie" userId="7ee2e4c3-8b81-47dd-ab73-036f8ea0449c" providerId="ADAL" clId="{87402B00-11F6-44EB-A2B4-67C7758ECEA2}" dt="2026-08-26T09:50:22.373" v="2109" actId="20577"/>
          <ac:spMkLst>
            <pc:docMk/>
            <pc:sldMk cId="1346431616" sldId="271"/>
            <ac:spMk id="2" creationId="{D4C44E88-6B03-2D2C-247A-8D5A1151C676}"/>
          </ac:spMkLst>
        </pc:spChg>
        <pc:spChg chg="add mod">
          <ac:chgData name="TRIMOREAU Emilie" userId="7ee2e4c3-8b81-47dd-ab73-036f8ea0449c" providerId="ADAL" clId="{87402B00-11F6-44EB-A2B4-67C7758ECEA2}" dt="2026-08-26T10:09:43.053" v="2204" actId="6549"/>
          <ac:spMkLst>
            <pc:docMk/>
            <pc:sldMk cId="1346431616" sldId="271"/>
            <ac:spMk id="5" creationId="{236C1DDB-4D50-CA8E-BED6-B0E089978C83}"/>
          </ac:spMkLst>
        </pc:spChg>
        <pc:spChg chg="add mod">
          <ac:chgData name="TRIMOREAU Emilie" userId="7ee2e4c3-8b81-47dd-ab73-036f8ea0449c" providerId="ADAL" clId="{87402B00-11F6-44EB-A2B4-67C7758ECEA2}" dt="2026-08-26T10:09:41.436" v="2202" actId="1076"/>
          <ac:spMkLst>
            <pc:docMk/>
            <pc:sldMk cId="1346431616" sldId="271"/>
            <ac:spMk id="6" creationId="{8C410F3B-A5BC-CF0F-1FF3-07EC1CD9E7F7}"/>
          </ac:spMkLst>
        </pc:spChg>
        <pc:graphicFrameChg chg="add mod">
          <ac:chgData name="TRIMOREAU Emilie" userId="7ee2e4c3-8b81-47dd-ab73-036f8ea0449c" providerId="ADAL" clId="{87402B00-11F6-44EB-A2B4-67C7758ECEA2}" dt="2026-08-26T09:50:17.978" v="2105"/>
          <ac:graphicFrameMkLst>
            <pc:docMk/>
            <pc:sldMk cId="1346431616" sldId="271"/>
            <ac:graphicFrameMk id="3" creationId="{E3F9EE99-6210-853C-2C7E-4234511DABA0}"/>
          </ac:graphicFrameMkLst>
        </pc:graphicFrameChg>
        <pc:graphicFrameChg chg="add mod modGraphic">
          <ac:chgData name="TRIMOREAU Emilie" userId="7ee2e4c3-8b81-47dd-ab73-036f8ea0449c" providerId="ADAL" clId="{87402B00-11F6-44EB-A2B4-67C7758ECEA2}" dt="2026-08-26T09:50:56.363" v="2133"/>
          <ac:graphicFrameMkLst>
            <pc:docMk/>
            <pc:sldMk cId="1346431616" sldId="271"/>
            <ac:graphicFrameMk id="4" creationId="{0D0A95C5-B0FE-D6EC-A9B7-642D357EC6B9}"/>
          </ac:graphicFrameMkLst>
        </pc:graphicFrameChg>
        <pc:picChg chg="add">
          <ac:chgData name="TRIMOREAU Emilie" userId="7ee2e4c3-8b81-47dd-ab73-036f8ea0449c" providerId="ADAL" clId="{87402B00-11F6-44EB-A2B4-67C7758ECEA2}" dt="2026-08-26T09:50:26.018" v="2110" actId="22"/>
          <ac:picMkLst>
            <pc:docMk/>
            <pc:sldMk cId="1346431616" sldId="271"/>
            <ac:picMk id="8" creationId="{FA444DA8-140F-1C08-B804-4987619A7307}"/>
          </ac:picMkLst>
        </pc:picChg>
      </pc:sldChg>
      <pc:sldChg chg="modSp add mod">
        <pc:chgData name="TRIMOREAU Emilie" userId="7ee2e4c3-8b81-47dd-ab73-036f8ea0449c" providerId="ADAL" clId="{87402B00-11F6-44EB-A2B4-67C7758ECEA2}" dt="2026-08-26T11:34:46.871" v="3506" actId="20577"/>
        <pc:sldMkLst>
          <pc:docMk/>
          <pc:sldMk cId="2604912471" sldId="288"/>
        </pc:sldMkLst>
        <pc:spChg chg="mod">
          <ac:chgData name="TRIMOREAU Emilie" userId="7ee2e4c3-8b81-47dd-ab73-036f8ea0449c" providerId="ADAL" clId="{87402B00-11F6-44EB-A2B4-67C7758ECEA2}" dt="2026-08-26T11:34:46.871" v="3506" actId="20577"/>
          <ac:spMkLst>
            <pc:docMk/>
            <pc:sldMk cId="2604912471" sldId="288"/>
            <ac:spMk id="9" creationId="{1F747D75-5F54-2272-8FE0-2F15C66BD3CA}"/>
          </ac:spMkLst>
        </pc:spChg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658518058" sldId="293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2288205928" sldId="294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1203177857" sldId="295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2675078352" sldId="296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1310591956" sldId="297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2803508400" sldId="298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870627470" sldId="299"/>
        </pc:sldMkLst>
      </pc:sldChg>
      <pc:sldChg chg="modSp add mod">
        <pc:chgData name="TRIMOREAU Emilie" userId="7ee2e4c3-8b81-47dd-ab73-036f8ea0449c" providerId="ADAL" clId="{87402B00-11F6-44EB-A2B4-67C7758ECEA2}" dt="2026-08-26T12:55:52.916" v="3849" actId="20577"/>
        <pc:sldMkLst>
          <pc:docMk/>
          <pc:sldMk cId="646945926" sldId="313"/>
        </pc:sldMkLst>
        <pc:spChg chg="mod">
          <ac:chgData name="TRIMOREAU Emilie" userId="7ee2e4c3-8b81-47dd-ab73-036f8ea0449c" providerId="ADAL" clId="{87402B00-11F6-44EB-A2B4-67C7758ECEA2}" dt="2026-08-26T12:55:52.916" v="3849" actId="20577"/>
          <ac:spMkLst>
            <pc:docMk/>
            <pc:sldMk cId="646945926" sldId="313"/>
            <ac:spMk id="4" creationId="{EC07D731-1969-67D3-EAAE-606244B05032}"/>
          </ac:spMkLst>
        </pc:spChg>
      </pc:sldChg>
      <pc:sldChg chg="addSp delSp modSp add mod">
        <pc:chgData name="TRIMOREAU Emilie" userId="7ee2e4c3-8b81-47dd-ab73-036f8ea0449c" providerId="ADAL" clId="{87402B00-11F6-44EB-A2B4-67C7758ECEA2}" dt="2026-09-04T15:41:36.613" v="4349" actId="1076"/>
        <pc:sldMkLst>
          <pc:docMk/>
          <pc:sldMk cId="376145416" sldId="2076138920"/>
        </pc:sldMkLst>
        <pc:spChg chg="add mod">
          <ac:chgData name="TRIMOREAU Emilie" userId="7ee2e4c3-8b81-47dd-ab73-036f8ea0449c" providerId="ADAL" clId="{87402B00-11F6-44EB-A2B4-67C7758ECEA2}" dt="2026-09-04T15:36:26.059" v="4289"/>
          <ac:spMkLst>
            <pc:docMk/>
            <pc:sldMk cId="376145416" sldId="2076138920"/>
            <ac:spMk id="5" creationId="{69514B81-AAB3-7B62-693D-41E2F12F47A4}"/>
          </ac:spMkLst>
        </pc:spChg>
        <pc:spChg chg="add mod">
          <ac:chgData name="TRIMOREAU Emilie" userId="7ee2e4c3-8b81-47dd-ab73-036f8ea0449c" providerId="ADAL" clId="{87402B00-11F6-44EB-A2B4-67C7758ECEA2}" dt="2026-09-04T15:36:26.059" v="4289"/>
          <ac:spMkLst>
            <pc:docMk/>
            <pc:sldMk cId="376145416" sldId="2076138920"/>
            <ac:spMk id="6" creationId="{B0B1F5BC-57CB-6599-4617-7044832B8210}"/>
          </ac:spMkLst>
        </pc:spChg>
        <pc:spChg chg="add mod">
          <ac:chgData name="TRIMOREAU Emilie" userId="7ee2e4c3-8b81-47dd-ab73-036f8ea0449c" providerId="ADAL" clId="{87402B00-11F6-44EB-A2B4-67C7758ECEA2}" dt="2026-09-04T15:40:02.737" v="4332" actId="1076"/>
          <ac:spMkLst>
            <pc:docMk/>
            <pc:sldMk cId="376145416" sldId="2076138920"/>
            <ac:spMk id="15" creationId="{9196100C-2D8D-8F24-AC66-A2CFF2E41C67}"/>
          </ac:spMkLst>
        </pc:spChg>
        <pc:picChg chg="add mod">
          <ac:chgData name="TRIMOREAU Emilie" userId="7ee2e4c3-8b81-47dd-ab73-036f8ea0449c" providerId="ADAL" clId="{87402B00-11F6-44EB-A2B4-67C7758ECEA2}" dt="2026-09-04T15:39:57.460" v="4330" actId="1076"/>
          <ac:picMkLst>
            <pc:docMk/>
            <pc:sldMk cId="376145416" sldId="2076138920"/>
            <ac:picMk id="13" creationId="{EF21DDA2-D2FC-5866-B192-CFD1B8881645}"/>
          </ac:picMkLst>
        </pc:picChg>
      </pc:sldChg>
      <pc:sldMasterChg chg="delSldLayout">
        <pc:chgData name="TRIMOREAU Emilie" userId="7ee2e4c3-8b81-47dd-ab73-036f8ea0449c" providerId="ADAL" clId="{87402B00-11F6-44EB-A2B4-67C7758ECEA2}" dt="2026-08-26T14:21:11.986" v="4224" actId="47"/>
        <pc:sldMasterMkLst>
          <pc:docMk/>
          <pc:sldMasterMk cId="2332317358" sldId="2147483648"/>
        </pc:sldMasterMkLst>
      </pc:sldMasterChg>
    </pc:docChg>
  </pc:docChgLst>
  <pc:docChgLst>
    <pc:chgData name="KEVIN SURAY" userId="1aa230af-bcc1-4c41-b853-b44cc45b2670" providerId="ADAL" clId="{F1DC00CA-69B4-4B65-8900-7972F92E07EF}"/>
    <pc:docChg chg="undo redo custSel addSld delSld modSld sldOrd">
      <pc:chgData name="KEVIN SURAY" userId="1aa230af-bcc1-4c41-b853-b44cc45b2670" providerId="ADAL" clId="{F1DC00CA-69B4-4B65-8900-7972F92E07EF}" dt="2026-09-23T12:13:20.662" v="3197" actId="47"/>
      <pc:docMkLst>
        <pc:docMk/>
      </pc:docMkLst>
      <pc:sldChg chg="modSp add del mod">
        <pc:chgData name="KEVIN SURAY" userId="1aa230af-bcc1-4c41-b853-b44cc45b2670" providerId="ADAL" clId="{F1DC00CA-69B4-4B65-8900-7972F92E07EF}" dt="2026-09-23T12:13:20.662" v="3197" actId="47"/>
        <pc:sldMkLst>
          <pc:docMk/>
          <pc:sldMk cId="2491572439" sldId="258"/>
        </pc:sldMkLst>
        <pc:spChg chg="mod">
          <ac:chgData name="KEVIN SURAY" userId="1aa230af-bcc1-4c41-b853-b44cc45b2670" providerId="ADAL" clId="{F1DC00CA-69B4-4B65-8900-7972F92E07EF}" dt="2026-09-16T21:29:18.816" v="2401" actId="20577"/>
          <ac:spMkLst>
            <pc:docMk/>
            <pc:sldMk cId="2491572439" sldId="258"/>
            <ac:spMk id="10" creationId="{3E5AEF50-A591-C2C3-A8F4-93B5F690D0D2}"/>
          </ac:spMkLst>
        </pc:spChg>
      </pc:sldChg>
      <pc:sldChg chg="addSp delSp modSp mod">
        <pc:chgData name="KEVIN SURAY" userId="1aa230af-bcc1-4c41-b853-b44cc45b2670" providerId="ADAL" clId="{F1DC00CA-69B4-4B65-8900-7972F92E07EF}" dt="2026-09-17T14:50:14.648" v="3186" actId="404"/>
        <pc:sldMkLst>
          <pc:docMk/>
          <pc:sldMk cId="1686953105" sldId="269"/>
        </pc:sldMkLst>
        <pc:spChg chg="mod">
          <ac:chgData name="KEVIN SURAY" userId="1aa230af-bcc1-4c41-b853-b44cc45b2670" providerId="ADAL" clId="{F1DC00CA-69B4-4B65-8900-7972F92E07EF}" dt="2026-09-17T14:45:10.223" v="2956" actId="20577"/>
          <ac:spMkLst>
            <pc:docMk/>
            <pc:sldMk cId="1686953105" sldId="269"/>
            <ac:spMk id="7" creationId="{F30B78CE-4769-4259-AC58-83CE9BFA8891}"/>
          </ac:spMkLst>
        </pc:spChg>
        <pc:spChg chg="add mod">
          <ac:chgData name="KEVIN SURAY" userId="1aa230af-bcc1-4c41-b853-b44cc45b2670" providerId="ADAL" clId="{F1DC00CA-69B4-4B65-8900-7972F92E07EF}" dt="2026-09-17T14:45:55.567" v="2960" actId="1076"/>
          <ac:spMkLst>
            <pc:docMk/>
            <pc:sldMk cId="1686953105" sldId="269"/>
            <ac:spMk id="15" creationId="{32B6B63E-97C6-2C15-619C-81F1FBAB1CB8}"/>
          </ac:spMkLst>
        </pc:spChg>
        <pc:spChg chg="add mod">
          <ac:chgData name="KEVIN SURAY" userId="1aa230af-bcc1-4c41-b853-b44cc45b2670" providerId="ADAL" clId="{F1DC00CA-69B4-4B65-8900-7972F92E07EF}" dt="2026-09-17T14:50:14.648" v="3186" actId="404"/>
          <ac:spMkLst>
            <pc:docMk/>
            <pc:sldMk cId="1686953105" sldId="269"/>
            <ac:spMk id="18" creationId="{B89ED4A1-6D9F-D076-31B1-77105B51CEA7}"/>
          </ac:spMkLst>
        </pc:spChg>
        <pc:spChg chg="add mod">
          <ac:chgData name="KEVIN SURAY" userId="1aa230af-bcc1-4c41-b853-b44cc45b2670" providerId="ADAL" clId="{F1DC00CA-69B4-4B65-8900-7972F92E07EF}" dt="2026-09-17T14:46:59.021" v="3016" actId="1076"/>
          <ac:spMkLst>
            <pc:docMk/>
            <pc:sldMk cId="1686953105" sldId="269"/>
            <ac:spMk id="24" creationId="{7DBBB7B2-F847-7F8E-3E1C-882F59439F9F}"/>
          </ac:spMkLst>
        </pc:spChg>
        <pc:spChg chg="add mod">
          <ac:chgData name="KEVIN SURAY" userId="1aa230af-bcc1-4c41-b853-b44cc45b2670" providerId="ADAL" clId="{F1DC00CA-69B4-4B65-8900-7972F92E07EF}" dt="2026-09-17T14:50:14.648" v="3186" actId="404"/>
          <ac:spMkLst>
            <pc:docMk/>
            <pc:sldMk cId="1686953105" sldId="269"/>
            <ac:spMk id="26" creationId="{0024E951-51EE-307A-9E66-F419A6A7F183}"/>
          </ac:spMkLst>
        </pc:spChg>
        <pc:spChg chg="add mod">
          <ac:chgData name="KEVIN SURAY" userId="1aa230af-bcc1-4c41-b853-b44cc45b2670" providerId="ADAL" clId="{F1DC00CA-69B4-4B65-8900-7972F92E07EF}" dt="2026-09-17T14:46:26.326" v="3008" actId="1037"/>
          <ac:spMkLst>
            <pc:docMk/>
            <pc:sldMk cId="1686953105" sldId="269"/>
            <ac:spMk id="30" creationId="{43BE9B6E-3672-B6F9-8B0E-4F196B1ECCB9}"/>
          </ac:spMkLst>
        </pc:spChg>
        <pc:spChg chg="add mod">
          <ac:chgData name="KEVIN SURAY" userId="1aa230af-bcc1-4c41-b853-b44cc45b2670" providerId="ADAL" clId="{F1DC00CA-69B4-4B65-8900-7972F92E07EF}" dt="2026-09-17T14:49:52.390" v="3184" actId="13822"/>
          <ac:spMkLst>
            <pc:docMk/>
            <pc:sldMk cId="1686953105" sldId="269"/>
            <ac:spMk id="33" creationId="{6C39A238-5E00-2D5C-4855-35FD1D9516E1}"/>
          </ac:spMkLst>
        </pc:spChg>
        <pc:graphicFrameChg chg="add mod modGraphic">
          <ac:chgData name="KEVIN SURAY" userId="1aa230af-bcc1-4c41-b853-b44cc45b2670" providerId="ADAL" clId="{F1DC00CA-69B4-4B65-8900-7972F92E07EF}" dt="2026-09-17T14:45:55.567" v="2960" actId="1076"/>
          <ac:graphicFrameMkLst>
            <pc:docMk/>
            <pc:sldMk cId="1686953105" sldId="269"/>
            <ac:graphicFrameMk id="16" creationId="{C15ADAA0-7C4D-B401-78DB-597659464B59}"/>
          </ac:graphicFrameMkLst>
        </pc:graphicFrameChg>
        <pc:graphicFrameChg chg="add mod modGraphic">
          <ac:chgData name="KEVIN SURAY" userId="1aa230af-bcc1-4c41-b853-b44cc45b2670" providerId="ADAL" clId="{F1DC00CA-69B4-4B65-8900-7972F92E07EF}" dt="2026-09-17T14:50:02.560" v="3185" actId="1076"/>
          <ac:graphicFrameMkLst>
            <pc:docMk/>
            <pc:sldMk cId="1686953105" sldId="269"/>
            <ac:graphicFrameMk id="31" creationId="{70AE0607-1B24-6000-9E2C-0EC2ED7D8E93}"/>
          </ac:graphicFrameMkLst>
        </pc:graphicFrameChg>
        <pc:picChg chg="add mod">
          <ac:chgData name="KEVIN SURAY" userId="1aa230af-bcc1-4c41-b853-b44cc45b2670" providerId="ADAL" clId="{F1DC00CA-69B4-4B65-8900-7972F92E07EF}" dt="2026-09-17T14:46:51.423" v="3015" actId="1036"/>
          <ac:picMkLst>
            <pc:docMk/>
            <pc:sldMk cId="1686953105" sldId="269"/>
            <ac:picMk id="20" creationId="{A172D06B-2A51-E6D3-881E-AF3D41C28828}"/>
          </ac:picMkLst>
        </pc:picChg>
        <pc:picChg chg="add mod">
          <ac:chgData name="KEVIN SURAY" userId="1aa230af-bcc1-4c41-b853-b44cc45b2670" providerId="ADAL" clId="{F1DC00CA-69B4-4B65-8900-7972F92E07EF}" dt="2026-09-17T14:46:26.326" v="3008" actId="1037"/>
          <ac:picMkLst>
            <pc:docMk/>
            <pc:sldMk cId="1686953105" sldId="269"/>
            <ac:picMk id="28" creationId="{A83047DE-C67F-EC4E-558F-F4034232A01D}"/>
          </ac:picMkLst>
        </pc:picChg>
      </pc:sldChg>
      <pc:sldChg chg="modSp del mod">
        <pc:chgData name="KEVIN SURAY" userId="1aa230af-bcc1-4c41-b853-b44cc45b2670" providerId="ADAL" clId="{F1DC00CA-69B4-4B65-8900-7972F92E07EF}" dt="2026-09-23T12:12:34.851" v="3191" actId="47"/>
        <pc:sldMkLst>
          <pc:docMk/>
          <pc:sldMk cId="1346431616" sldId="271"/>
        </pc:sldMkLst>
        <pc:spChg chg="mod">
          <ac:chgData name="KEVIN SURAY" userId="1aa230af-bcc1-4c41-b853-b44cc45b2670" providerId="ADAL" clId="{F1DC00CA-69B4-4B65-8900-7972F92E07EF}" dt="2026-09-16T21:01:43.106" v="2217" actId="27636"/>
          <ac:spMkLst>
            <pc:docMk/>
            <pc:sldMk cId="1346431616" sldId="271"/>
            <ac:spMk id="5" creationId="{236C1DDB-4D50-CA8E-BED6-B0E089978C83}"/>
          </ac:spMkLst>
        </pc:spChg>
      </pc:sldChg>
      <pc:sldChg chg="add del">
        <pc:chgData name="KEVIN SURAY" userId="1aa230af-bcc1-4c41-b853-b44cc45b2670" providerId="ADAL" clId="{F1DC00CA-69B4-4B65-8900-7972F92E07EF}" dt="2026-09-23T12:13:02.798" v="3196" actId="47"/>
        <pc:sldMkLst>
          <pc:docMk/>
          <pc:sldMk cId="3847138712" sldId="281"/>
        </pc:sldMkLst>
      </pc:sldChg>
      <pc:sldChg chg="modSp add del mod">
        <pc:chgData name="KEVIN SURAY" userId="1aa230af-bcc1-4c41-b853-b44cc45b2670" providerId="ADAL" clId="{F1DC00CA-69B4-4B65-8900-7972F92E07EF}" dt="2026-09-23T12:12:34.851" v="3191" actId="47"/>
        <pc:sldMkLst>
          <pc:docMk/>
          <pc:sldMk cId="2604912471" sldId="288"/>
        </pc:sldMkLst>
        <pc:spChg chg="mod">
          <ac:chgData name="KEVIN SURAY" userId="1aa230af-bcc1-4c41-b853-b44cc45b2670" providerId="ADAL" clId="{F1DC00CA-69B4-4B65-8900-7972F92E07EF}" dt="2026-09-16T21:30:47.616" v="2423" actId="27636"/>
          <ac:spMkLst>
            <pc:docMk/>
            <pc:sldMk cId="2604912471" sldId="288"/>
            <ac:spMk id="10" creationId="{983DFAFE-55FC-FB60-2FFA-7CC498E854F6}"/>
          </ac:spMkLst>
        </pc:spChg>
      </pc:sldChg>
      <pc:sldChg chg="modSp del mod">
        <pc:chgData name="KEVIN SURAY" userId="1aa230af-bcc1-4c41-b853-b44cc45b2670" providerId="ADAL" clId="{F1DC00CA-69B4-4B65-8900-7972F92E07EF}" dt="2026-09-23T12:12:34.851" v="3191" actId="47"/>
        <pc:sldMkLst>
          <pc:docMk/>
          <pc:sldMk cId="658518058" sldId="293"/>
        </pc:sldMkLst>
        <pc:spChg chg="mod">
          <ac:chgData name="KEVIN SURAY" userId="1aa230af-bcc1-4c41-b853-b44cc45b2670" providerId="ADAL" clId="{F1DC00CA-69B4-4B65-8900-7972F92E07EF}" dt="2026-09-16T21:30:14.487" v="2415" actId="20577"/>
          <ac:spMkLst>
            <pc:docMk/>
            <pc:sldMk cId="658518058" sldId="293"/>
            <ac:spMk id="10" creationId="{6DF62927-2194-D7C5-89B8-8A6B3EE87172}"/>
          </ac:spMkLst>
        </pc:spChg>
      </pc:sldChg>
      <pc:sldChg chg="del">
        <pc:chgData name="KEVIN SURAY" userId="1aa230af-bcc1-4c41-b853-b44cc45b2670" providerId="ADAL" clId="{F1DC00CA-69B4-4B65-8900-7972F92E07EF}" dt="2026-09-23T12:12:34.851" v="3191" actId="47"/>
        <pc:sldMkLst>
          <pc:docMk/>
          <pc:sldMk cId="2288205928" sldId="294"/>
        </pc:sldMkLst>
      </pc:sldChg>
      <pc:sldChg chg="del">
        <pc:chgData name="KEVIN SURAY" userId="1aa230af-bcc1-4c41-b853-b44cc45b2670" providerId="ADAL" clId="{F1DC00CA-69B4-4B65-8900-7972F92E07EF}" dt="2026-09-23T12:12:34.851" v="3191" actId="47"/>
        <pc:sldMkLst>
          <pc:docMk/>
          <pc:sldMk cId="1203177857" sldId="295"/>
        </pc:sldMkLst>
      </pc:sldChg>
      <pc:sldChg chg="del">
        <pc:chgData name="KEVIN SURAY" userId="1aa230af-bcc1-4c41-b853-b44cc45b2670" providerId="ADAL" clId="{F1DC00CA-69B4-4B65-8900-7972F92E07EF}" dt="2026-09-23T12:12:34.851" v="3191" actId="47"/>
        <pc:sldMkLst>
          <pc:docMk/>
          <pc:sldMk cId="2675078352" sldId="296"/>
        </pc:sldMkLst>
      </pc:sldChg>
      <pc:sldChg chg="del">
        <pc:chgData name="KEVIN SURAY" userId="1aa230af-bcc1-4c41-b853-b44cc45b2670" providerId="ADAL" clId="{F1DC00CA-69B4-4B65-8900-7972F92E07EF}" dt="2026-09-23T12:12:34.851" v="3191" actId="47"/>
        <pc:sldMkLst>
          <pc:docMk/>
          <pc:sldMk cId="1310591956" sldId="297"/>
        </pc:sldMkLst>
      </pc:sldChg>
      <pc:sldChg chg="del">
        <pc:chgData name="KEVIN SURAY" userId="1aa230af-bcc1-4c41-b853-b44cc45b2670" providerId="ADAL" clId="{F1DC00CA-69B4-4B65-8900-7972F92E07EF}" dt="2026-09-23T12:12:34.851" v="3191" actId="47"/>
        <pc:sldMkLst>
          <pc:docMk/>
          <pc:sldMk cId="2803508400" sldId="298"/>
        </pc:sldMkLst>
      </pc:sldChg>
      <pc:sldChg chg="del">
        <pc:chgData name="KEVIN SURAY" userId="1aa230af-bcc1-4c41-b853-b44cc45b2670" providerId="ADAL" clId="{F1DC00CA-69B4-4B65-8900-7972F92E07EF}" dt="2026-09-23T12:12:34.851" v="3191" actId="47"/>
        <pc:sldMkLst>
          <pc:docMk/>
          <pc:sldMk cId="870627470" sldId="299"/>
        </pc:sldMkLst>
      </pc:sldChg>
      <pc:sldChg chg="del">
        <pc:chgData name="KEVIN SURAY" userId="1aa230af-bcc1-4c41-b853-b44cc45b2670" providerId="ADAL" clId="{F1DC00CA-69B4-4B65-8900-7972F92E07EF}" dt="2026-09-23T12:12:34.851" v="3191" actId="47"/>
        <pc:sldMkLst>
          <pc:docMk/>
          <pc:sldMk cId="646945926" sldId="313"/>
        </pc:sldMkLst>
      </pc:sldChg>
      <pc:sldChg chg="add del">
        <pc:chgData name="KEVIN SURAY" userId="1aa230af-bcc1-4c41-b853-b44cc45b2670" providerId="ADAL" clId="{F1DC00CA-69B4-4B65-8900-7972F92E07EF}" dt="2026-09-23T12:11:13.224" v="3187" actId="47"/>
        <pc:sldMkLst>
          <pc:docMk/>
          <pc:sldMk cId="1734761367" sldId="4313"/>
        </pc:sldMkLst>
      </pc:sldChg>
      <pc:sldChg chg="add del">
        <pc:chgData name="KEVIN SURAY" userId="1aa230af-bcc1-4c41-b853-b44cc45b2670" providerId="ADAL" clId="{F1DC00CA-69B4-4B65-8900-7972F92E07EF}" dt="2026-09-23T12:11:13.224" v="3187" actId="47"/>
        <pc:sldMkLst>
          <pc:docMk/>
          <pc:sldMk cId="1657294761" sldId="4314"/>
        </pc:sldMkLst>
      </pc:sldChg>
      <pc:sldChg chg="add del">
        <pc:chgData name="KEVIN SURAY" userId="1aa230af-bcc1-4c41-b853-b44cc45b2670" providerId="ADAL" clId="{F1DC00CA-69B4-4B65-8900-7972F92E07EF}" dt="2026-09-23T12:13:01.504" v="3194" actId="47"/>
        <pc:sldMkLst>
          <pc:docMk/>
          <pc:sldMk cId="4035327878" sldId="2076138899"/>
        </pc:sldMkLst>
      </pc:sldChg>
      <pc:sldChg chg="modSp add del mod">
        <pc:chgData name="KEVIN SURAY" userId="1aa230af-bcc1-4c41-b853-b44cc45b2670" providerId="ADAL" clId="{F1DC00CA-69B4-4B65-8900-7972F92E07EF}" dt="2026-09-23T12:13:00.861" v="3193" actId="47"/>
        <pc:sldMkLst>
          <pc:docMk/>
          <pc:sldMk cId="3728183644" sldId="2076138903"/>
        </pc:sldMkLst>
        <pc:spChg chg="mod">
          <ac:chgData name="KEVIN SURAY" userId="1aa230af-bcc1-4c41-b853-b44cc45b2670" providerId="ADAL" clId="{F1DC00CA-69B4-4B65-8900-7972F92E07EF}" dt="2026-09-16T21:29:30.899" v="2407" actId="27636"/>
          <ac:spMkLst>
            <pc:docMk/>
            <pc:sldMk cId="3728183644" sldId="2076138903"/>
            <ac:spMk id="10" creationId="{75A37692-48C1-D092-0AB4-47C5C361AC22}"/>
          </ac:spMkLst>
        </pc:spChg>
      </pc:sldChg>
      <pc:sldChg chg="modSp add del mod">
        <pc:chgData name="KEVIN SURAY" userId="1aa230af-bcc1-4c41-b853-b44cc45b2670" providerId="ADAL" clId="{F1DC00CA-69B4-4B65-8900-7972F92E07EF}" dt="2026-09-23T12:13:02.543" v="3195" actId="47"/>
        <pc:sldMkLst>
          <pc:docMk/>
          <pc:sldMk cId="3358255657" sldId="2076138904"/>
        </pc:sldMkLst>
        <pc:spChg chg="mod">
          <ac:chgData name="KEVIN SURAY" userId="1aa230af-bcc1-4c41-b853-b44cc45b2670" providerId="ADAL" clId="{F1DC00CA-69B4-4B65-8900-7972F92E07EF}" dt="2026-09-16T21:29:42.480" v="2413" actId="27636"/>
          <ac:spMkLst>
            <pc:docMk/>
            <pc:sldMk cId="3358255657" sldId="2076138904"/>
            <ac:spMk id="10" creationId="{8422363C-8513-C3C8-9BB1-F6575217B0A4}"/>
          </ac:spMkLst>
        </pc:spChg>
      </pc:sldChg>
      <pc:sldChg chg="delSp modSp del mod">
        <pc:chgData name="KEVIN SURAY" userId="1aa230af-bcc1-4c41-b853-b44cc45b2670" providerId="ADAL" clId="{F1DC00CA-69B4-4B65-8900-7972F92E07EF}" dt="2026-09-23T12:12:34.851" v="3191" actId="47"/>
        <pc:sldMkLst>
          <pc:docMk/>
          <pc:sldMk cId="376145416" sldId="2076138920"/>
        </pc:sldMkLst>
        <pc:spChg chg="mod">
          <ac:chgData name="KEVIN SURAY" userId="1aa230af-bcc1-4c41-b853-b44cc45b2670" providerId="ADAL" clId="{F1DC00CA-69B4-4B65-8900-7972F92E07EF}" dt="2026-09-16T21:13:23.049" v="2356" actId="20577"/>
          <ac:spMkLst>
            <pc:docMk/>
            <pc:sldMk cId="376145416" sldId="2076138920"/>
            <ac:spMk id="5" creationId="{69514B81-AAB3-7B62-693D-41E2F12F47A4}"/>
          </ac:spMkLst>
        </pc:spChg>
        <pc:spChg chg="mod">
          <ac:chgData name="KEVIN SURAY" userId="1aa230af-bcc1-4c41-b853-b44cc45b2670" providerId="ADAL" clId="{F1DC00CA-69B4-4B65-8900-7972F92E07EF}" dt="2026-09-16T21:13:20.775" v="2355" actId="20577"/>
          <ac:spMkLst>
            <pc:docMk/>
            <pc:sldMk cId="376145416" sldId="2076138920"/>
            <ac:spMk id="6" creationId="{B0B1F5BC-57CB-6599-4617-7044832B8210}"/>
          </ac:spMkLst>
        </pc:spChg>
        <pc:spChg chg="mod">
          <ac:chgData name="KEVIN SURAY" userId="1aa230af-bcc1-4c41-b853-b44cc45b2670" providerId="ADAL" clId="{F1DC00CA-69B4-4B65-8900-7972F92E07EF}" dt="2026-09-16T21:14:36.271" v="2375" actId="1076"/>
          <ac:spMkLst>
            <pc:docMk/>
            <pc:sldMk cId="376145416" sldId="2076138920"/>
            <ac:spMk id="8" creationId="{46099703-3A7C-4ECD-4D29-681DA9E9ADA8}"/>
          </ac:spMkLst>
        </pc:spChg>
        <pc:spChg chg="mod">
          <ac:chgData name="KEVIN SURAY" userId="1aa230af-bcc1-4c41-b853-b44cc45b2670" providerId="ADAL" clId="{F1DC00CA-69B4-4B65-8900-7972F92E07EF}" dt="2026-09-16T21:14:12.911" v="2369" actId="14100"/>
          <ac:spMkLst>
            <pc:docMk/>
            <pc:sldMk cId="376145416" sldId="2076138920"/>
            <ac:spMk id="14" creationId="{D9329B47-0740-DA50-9918-9C3ECBFECF4C}"/>
          </ac:spMkLst>
        </pc:spChg>
        <pc:spChg chg="mod">
          <ac:chgData name="KEVIN SURAY" userId="1aa230af-bcc1-4c41-b853-b44cc45b2670" providerId="ADAL" clId="{F1DC00CA-69B4-4B65-8900-7972F92E07EF}" dt="2026-09-16T21:14:32.380" v="2374" actId="1076"/>
          <ac:spMkLst>
            <pc:docMk/>
            <pc:sldMk cId="376145416" sldId="2076138920"/>
            <ac:spMk id="15" creationId="{9196100C-2D8D-8F24-AC66-A2CFF2E41C67}"/>
          </ac:spMkLst>
        </pc:spChg>
        <pc:picChg chg="mod">
          <ac:chgData name="KEVIN SURAY" userId="1aa230af-bcc1-4c41-b853-b44cc45b2670" providerId="ADAL" clId="{F1DC00CA-69B4-4B65-8900-7972F92E07EF}" dt="2026-09-16T21:14:43.897" v="2377" actId="1076"/>
          <ac:picMkLst>
            <pc:docMk/>
            <pc:sldMk cId="376145416" sldId="2076138920"/>
            <ac:picMk id="3" creationId="{001F5B49-BFD5-C5D0-44F1-5C228CB72A6C}"/>
          </ac:picMkLst>
        </pc:picChg>
        <pc:picChg chg="mod">
          <ac:chgData name="KEVIN SURAY" userId="1aa230af-bcc1-4c41-b853-b44cc45b2670" providerId="ADAL" clId="{F1DC00CA-69B4-4B65-8900-7972F92E07EF}" dt="2026-09-16T21:15:20.190" v="2385" actId="14100"/>
          <ac:picMkLst>
            <pc:docMk/>
            <pc:sldMk cId="376145416" sldId="2076138920"/>
            <ac:picMk id="13" creationId="{EF21DDA2-D2FC-5866-B192-CFD1B8881645}"/>
          </ac:picMkLst>
        </pc:picChg>
      </pc:sldChg>
      <pc:sldChg chg="delSp modSp add del mod delAnim">
        <pc:chgData name="KEVIN SURAY" userId="1aa230af-bcc1-4c41-b853-b44cc45b2670" providerId="ADAL" clId="{F1DC00CA-69B4-4B65-8900-7972F92E07EF}" dt="2026-09-23T12:12:58.300" v="3192" actId="47"/>
        <pc:sldMkLst>
          <pc:docMk/>
          <pc:sldMk cId="3206807755" sldId="2076139217"/>
        </pc:sldMkLst>
        <pc:spChg chg="mod">
          <ac:chgData name="KEVIN SURAY" userId="1aa230af-bcc1-4c41-b853-b44cc45b2670" providerId="ADAL" clId="{F1DC00CA-69B4-4B65-8900-7972F92E07EF}" dt="2026-09-16T21:00:39.617" v="2153" actId="14100"/>
          <ac:spMkLst>
            <pc:docMk/>
            <pc:sldMk cId="3206807755" sldId="2076139217"/>
            <ac:spMk id="3" creationId="{23E324D1-810A-023C-70B0-EEFA4D052B5A}"/>
          </ac:spMkLst>
        </pc:spChg>
        <pc:spChg chg="mod">
          <ac:chgData name="KEVIN SURAY" userId="1aa230af-bcc1-4c41-b853-b44cc45b2670" providerId="ADAL" clId="{F1DC00CA-69B4-4B65-8900-7972F92E07EF}" dt="2026-09-16T20:57:42.112" v="2087" actId="113"/>
          <ac:spMkLst>
            <pc:docMk/>
            <pc:sldMk cId="3206807755" sldId="2076139217"/>
            <ac:spMk id="9" creationId="{5802A4C5-F2B6-084B-33B0-195A887DADC3}"/>
          </ac:spMkLst>
        </pc:spChg>
        <pc:spChg chg="mod">
          <ac:chgData name="KEVIN SURAY" userId="1aa230af-bcc1-4c41-b853-b44cc45b2670" providerId="ADAL" clId="{F1DC00CA-69B4-4B65-8900-7972F92E07EF}" dt="2026-09-16T20:55:58.548" v="2067" actId="404"/>
          <ac:spMkLst>
            <pc:docMk/>
            <pc:sldMk cId="3206807755" sldId="2076139217"/>
            <ac:spMk id="33" creationId="{97053DAF-825F-FBF8-BE3E-9CA50EDE3211}"/>
          </ac:spMkLst>
        </pc:spChg>
        <pc:spChg chg="mod">
          <ac:chgData name="KEVIN SURAY" userId="1aa230af-bcc1-4c41-b853-b44cc45b2670" providerId="ADAL" clId="{F1DC00CA-69B4-4B65-8900-7972F92E07EF}" dt="2026-09-16T21:01:07.779" v="2183" actId="20577"/>
          <ac:spMkLst>
            <pc:docMk/>
            <pc:sldMk cId="3206807755" sldId="2076139217"/>
            <ac:spMk id="46" creationId="{66A5DF11-2537-7E2E-0DA3-916B0E1D5C6D}"/>
          </ac:spMkLst>
        </pc:spChg>
        <pc:spChg chg="mod">
          <ac:chgData name="KEVIN SURAY" userId="1aa230af-bcc1-4c41-b853-b44cc45b2670" providerId="ADAL" clId="{F1DC00CA-69B4-4B65-8900-7972F92E07EF}" dt="2026-09-16T21:00:46.802" v="2154" actId="14100"/>
          <ac:spMkLst>
            <pc:docMk/>
            <pc:sldMk cId="3206807755" sldId="2076139217"/>
            <ac:spMk id="59" creationId="{77E31489-1F47-30ED-1D4B-0B1CBF260870}"/>
          </ac:spMkLst>
        </pc:spChg>
        <pc:spChg chg="mod">
          <ac:chgData name="KEVIN SURAY" userId="1aa230af-bcc1-4c41-b853-b44cc45b2670" providerId="ADAL" clId="{F1DC00CA-69B4-4B65-8900-7972F92E07EF}" dt="2026-09-16T21:00:53.975" v="2181" actId="1038"/>
          <ac:spMkLst>
            <pc:docMk/>
            <pc:sldMk cId="3206807755" sldId="2076139217"/>
            <ac:spMk id="61" creationId="{C39E6751-6FED-347E-A27C-C28554223230}"/>
          </ac:spMkLst>
        </pc:spChg>
        <pc:spChg chg="mod">
          <ac:chgData name="KEVIN SURAY" userId="1aa230af-bcc1-4c41-b853-b44cc45b2670" providerId="ADAL" clId="{F1DC00CA-69B4-4B65-8900-7972F92E07EF}" dt="2026-09-16T21:00:53.975" v="2181" actId="1038"/>
          <ac:spMkLst>
            <pc:docMk/>
            <pc:sldMk cId="3206807755" sldId="2076139217"/>
            <ac:spMk id="63" creationId="{EA343F4A-AF07-E042-78D8-80029632FD06}"/>
          </ac:spMkLst>
        </pc:spChg>
        <pc:picChg chg="mod">
          <ac:chgData name="KEVIN SURAY" userId="1aa230af-bcc1-4c41-b853-b44cc45b2670" providerId="ADAL" clId="{F1DC00CA-69B4-4B65-8900-7972F92E07EF}" dt="2026-09-16T21:01:00.281" v="2182" actId="1076"/>
          <ac:picMkLst>
            <pc:docMk/>
            <pc:sldMk cId="3206807755" sldId="2076139217"/>
            <ac:picMk id="67" creationId="{AB313F1F-D08C-A542-6896-1348A608432B}"/>
          </ac:picMkLst>
        </pc:picChg>
      </pc:sldChg>
      <pc:sldChg chg="addSp delSp modSp del mod delAnim modAnim">
        <pc:chgData name="KEVIN SURAY" userId="1aa230af-bcc1-4c41-b853-b44cc45b2670" providerId="ADAL" clId="{F1DC00CA-69B4-4B65-8900-7972F92E07EF}" dt="2026-09-23T12:12:34.851" v="3191" actId="47"/>
        <pc:sldMkLst>
          <pc:docMk/>
          <pc:sldMk cId="3229253757" sldId="2076139269"/>
        </pc:sldMkLst>
        <pc:spChg chg="add">
          <ac:chgData name="KEVIN SURAY" userId="1aa230af-bcc1-4c41-b853-b44cc45b2670" providerId="ADAL" clId="{F1DC00CA-69B4-4B65-8900-7972F92E07EF}" dt="2026-09-16T20:57:56.155" v="2090" actId="22"/>
          <ac:spMkLst>
            <pc:docMk/>
            <pc:sldMk cId="3229253757" sldId="2076139269"/>
            <ac:spMk id="4" creationId="{08614560-53FF-5C7C-9FA1-EABD1EB24681}"/>
          </ac:spMkLst>
        </pc:spChg>
        <pc:spChg chg="add">
          <ac:chgData name="KEVIN SURAY" userId="1aa230af-bcc1-4c41-b853-b44cc45b2670" providerId="ADAL" clId="{F1DC00CA-69B4-4B65-8900-7972F92E07EF}" dt="2026-09-16T20:57:56.155" v="2090" actId="22"/>
          <ac:spMkLst>
            <pc:docMk/>
            <pc:sldMk cId="3229253757" sldId="2076139269"/>
            <ac:spMk id="15" creationId="{07338D8B-284A-21CE-AB4F-6D543665849A}"/>
          </ac:spMkLst>
        </pc:spChg>
        <pc:spChg chg="add mod">
          <ac:chgData name="KEVIN SURAY" userId="1aa230af-bcc1-4c41-b853-b44cc45b2670" providerId="ADAL" clId="{F1DC00CA-69B4-4B65-8900-7972F92E07EF}" dt="2026-09-16T20:58:56.573" v="2099"/>
          <ac:spMkLst>
            <pc:docMk/>
            <pc:sldMk cId="3229253757" sldId="2076139269"/>
            <ac:spMk id="25" creationId="{026AD7EE-F6A8-2339-900D-E48DF7D68495}"/>
          </ac:spMkLst>
        </pc:spChg>
        <pc:spChg chg="mod">
          <ac:chgData name="KEVIN SURAY" userId="1aa230af-bcc1-4c41-b853-b44cc45b2670" providerId="ADAL" clId="{F1DC00CA-69B4-4B65-8900-7972F92E07EF}" dt="2026-09-16T21:01:15.350" v="2184" actId="20577"/>
          <ac:spMkLst>
            <pc:docMk/>
            <pc:sldMk cId="3229253757" sldId="2076139269"/>
            <ac:spMk id="46" creationId="{F85DC598-1E38-AD79-55EE-57B087EACF97}"/>
          </ac:spMkLst>
        </pc:spChg>
        <pc:picChg chg="add">
          <ac:chgData name="KEVIN SURAY" userId="1aa230af-bcc1-4c41-b853-b44cc45b2670" providerId="ADAL" clId="{F1DC00CA-69B4-4B65-8900-7972F92E07EF}" dt="2026-09-16T20:58:02.947" v="2092" actId="22"/>
          <ac:picMkLst>
            <pc:docMk/>
            <pc:sldMk cId="3229253757" sldId="2076139269"/>
            <ac:picMk id="18" creationId="{27F7E747-4208-FBC2-0868-B049BCDC0A19}"/>
          </ac:picMkLst>
        </pc:picChg>
        <pc:picChg chg="add mod">
          <ac:chgData name="KEVIN SURAY" userId="1aa230af-bcc1-4c41-b853-b44cc45b2670" providerId="ADAL" clId="{F1DC00CA-69B4-4B65-8900-7972F92E07EF}" dt="2026-09-16T20:58:56.573" v="2099"/>
          <ac:picMkLst>
            <pc:docMk/>
            <pc:sldMk cId="3229253757" sldId="2076139269"/>
            <ac:picMk id="26" creationId="{22591CA9-650B-4A98-A984-614A575EA3C7}"/>
          </ac:picMkLst>
        </pc:picChg>
      </pc:sldChg>
      <pc:sldChg chg="modSp add del mod">
        <pc:chgData name="KEVIN SURAY" userId="1aa230af-bcc1-4c41-b853-b44cc45b2670" providerId="ADAL" clId="{F1DC00CA-69B4-4B65-8900-7972F92E07EF}" dt="2026-09-23T12:12:00.606" v="3190" actId="47"/>
        <pc:sldMkLst>
          <pc:docMk/>
          <pc:sldMk cId="4224716649" sldId="2076139278"/>
        </pc:sldMkLst>
        <pc:spChg chg="mod">
          <ac:chgData name="KEVIN SURAY" userId="1aa230af-bcc1-4c41-b853-b44cc45b2670" providerId="ADAL" clId="{F1DC00CA-69B4-4B65-8900-7972F92E07EF}" dt="2026-09-16T19:54:54.952" v="172" actId="20577"/>
          <ac:spMkLst>
            <pc:docMk/>
            <pc:sldMk cId="4224716649" sldId="2076139278"/>
            <ac:spMk id="9" creationId="{A8DBB345-3F55-E31F-B33C-CF1D6C5B5AB4}"/>
          </ac:spMkLst>
        </pc:spChg>
      </pc:sldChg>
      <pc:sldChg chg="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905823273" sldId="2076139279"/>
        </pc:sldMkLst>
      </pc:sldChg>
      <pc:sldChg chg="addSp delSp modSp add del mod delAnim">
        <pc:chgData name="KEVIN SURAY" userId="1aa230af-bcc1-4c41-b853-b44cc45b2670" providerId="ADAL" clId="{F1DC00CA-69B4-4B65-8900-7972F92E07EF}" dt="2026-09-23T12:11:13.224" v="3187" actId="47"/>
        <pc:sldMkLst>
          <pc:docMk/>
          <pc:sldMk cId="1621472887" sldId="2076139280"/>
        </pc:sldMkLst>
      </pc:sldChg>
      <pc:sldChg chg="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279982769" sldId="2076139281"/>
        </pc:sldMkLst>
      </pc:sldChg>
      <pc:sldChg chg="addSp delSp modSp add del mod ord">
        <pc:chgData name="KEVIN SURAY" userId="1aa230af-bcc1-4c41-b853-b44cc45b2670" providerId="ADAL" clId="{F1DC00CA-69B4-4B65-8900-7972F92E07EF}" dt="2026-09-23T12:11:13.224" v="3187" actId="47"/>
        <pc:sldMkLst>
          <pc:docMk/>
          <pc:sldMk cId="184149535" sldId="2076139282"/>
        </pc:sldMkLst>
      </pc:sldChg>
      <pc:sldChg chg="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638027931" sldId="2076139283"/>
        </pc:sldMkLst>
      </pc:sldChg>
      <pc:sldChg chg="addSp delSp modSp add del mod ord">
        <pc:chgData name="KEVIN SURAY" userId="1aa230af-bcc1-4c41-b853-b44cc45b2670" providerId="ADAL" clId="{F1DC00CA-69B4-4B65-8900-7972F92E07EF}" dt="2026-09-23T12:11:13.224" v="3187" actId="47"/>
        <pc:sldMkLst>
          <pc:docMk/>
          <pc:sldMk cId="2182321615" sldId="2076139284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2873385653" sldId="2076139285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325541521" sldId="2076139287"/>
        </pc:sldMkLst>
      </pc:sldChg>
      <pc:sldChg chg="add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536339337" sldId="2076139288"/>
        </pc:sldMkLst>
      </pc:sldChg>
      <pc:sldChg chg="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4074049192" sldId="2076139289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359174840" sldId="2076139290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004517674" sldId="2076139291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3462267195" sldId="2076139292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2955091111" sldId="2076139293"/>
        </pc:sldMkLst>
      </pc:sldChg>
      <pc:sldChg chg="modSp add del mod">
        <pc:chgData name="KEVIN SURAY" userId="1aa230af-bcc1-4c41-b853-b44cc45b2670" providerId="ADAL" clId="{F1DC00CA-69B4-4B65-8900-7972F92E07EF}" dt="2026-09-23T12:12:00.606" v="3190" actId="47"/>
        <pc:sldMkLst>
          <pc:docMk/>
          <pc:sldMk cId="3933622960" sldId="2076139294"/>
        </pc:sldMkLst>
        <pc:spChg chg="mod">
          <ac:chgData name="KEVIN SURAY" userId="1aa230af-bcc1-4c41-b853-b44cc45b2670" providerId="ADAL" clId="{F1DC00CA-69B4-4B65-8900-7972F92E07EF}" dt="2026-09-16T21:47:52.618" v="2531" actId="20577"/>
          <ac:spMkLst>
            <pc:docMk/>
            <pc:sldMk cId="3933622960" sldId="2076139294"/>
            <ac:spMk id="9" creationId="{80CE0E20-5159-485B-74AD-67D64E2F6F25}"/>
          </ac:spMkLst>
        </pc:spChg>
        <pc:spChg chg="mod">
          <ac:chgData name="KEVIN SURAY" userId="1aa230af-bcc1-4c41-b853-b44cc45b2670" providerId="ADAL" clId="{F1DC00CA-69B4-4B65-8900-7972F92E07EF}" dt="2026-09-16T21:47:41.047" v="2505" actId="20577"/>
          <ac:spMkLst>
            <pc:docMk/>
            <pc:sldMk cId="3933622960" sldId="2076139294"/>
            <ac:spMk id="10" creationId="{6B8A1B8F-37C4-68DD-043A-09804DB87F09}"/>
          </ac:spMkLst>
        </pc:spChg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223782979" sldId="2076139295"/>
        </pc:sldMkLst>
      </pc:sldChg>
      <pc:sldChg chg="addSp delSp modSp add del mod">
        <pc:chgData name="KEVIN SURAY" userId="1aa230af-bcc1-4c41-b853-b44cc45b2670" providerId="ADAL" clId="{F1DC00CA-69B4-4B65-8900-7972F92E07EF}" dt="2026-09-23T12:11:13.224" v="3187" actId="47"/>
        <pc:sldMkLst>
          <pc:docMk/>
          <pc:sldMk cId="146039048" sldId="2076139296"/>
        </pc:sldMkLst>
      </pc:sldChg>
      <pc:sldMasterChg chg="delSldLayout">
        <pc:chgData name="KEVIN SURAY" userId="1aa230af-bcc1-4c41-b853-b44cc45b2670" providerId="ADAL" clId="{F1DC00CA-69B4-4B65-8900-7972F92E07EF}" dt="2026-09-23T12:12:58.300" v="3192" actId="47"/>
        <pc:sldMasterMkLst>
          <pc:docMk/>
          <pc:sldMasterMk cId="2332317358" sldId="2147483648"/>
        </pc:sldMasterMkLst>
        <pc:sldLayoutChg chg="del">
          <pc:chgData name="KEVIN SURAY" userId="1aa230af-bcc1-4c41-b853-b44cc45b2670" providerId="ADAL" clId="{F1DC00CA-69B4-4B65-8900-7972F92E07EF}" dt="2026-09-23T12:12:58.300" v="3192" actId="47"/>
          <pc:sldLayoutMkLst>
            <pc:docMk/>
            <pc:sldMasterMk cId="2332317358" sldId="2147483648"/>
            <pc:sldLayoutMk cId="1838081735" sldId="2147483667"/>
          </pc:sldLayoutMkLst>
        </pc:sldLayoutChg>
        <pc:sldLayoutChg chg="del">
          <pc:chgData name="KEVIN SURAY" userId="1aa230af-bcc1-4c41-b853-b44cc45b2670" providerId="ADAL" clId="{F1DC00CA-69B4-4B65-8900-7972F92E07EF}" dt="2026-09-23T12:11:13.224" v="3187" actId="47"/>
          <pc:sldLayoutMkLst>
            <pc:docMk/>
            <pc:sldMasterMk cId="2332317358" sldId="2147483648"/>
            <pc:sldLayoutMk cId="1543378622" sldId="214748366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00BB3-C7AB-4D30-A545-D81C8C2A5D50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556F8-80A0-4E22-91A9-6CA4F2B373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678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959F62-CBB8-D337-6A3C-DFB1EAE377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AE70830-DCC7-85D3-279E-4ED60B30A8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91103" y="3302594"/>
            <a:ext cx="6376417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FFF Equipe" panose="02000503000000020004" pitchFamily="2" charset="77"/>
                <a:ea typeface="FFF Equipe" panose="02000503000000020004" pitchFamily="2" charset="77"/>
                <a:cs typeface="FFF Equipe" panose="02000503000000020004" pitchFamily="2" charset="77"/>
              </a:defRPr>
            </a:lvl1pPr>
          </a:lstStyle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10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9723CF0E-7549-CEAD-4DF2-7F5F2D94E8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5517C165-2EC1-F246-F5A4-1F6198348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627" y="541510"/>
            <a:ext cx="10515600" cy="122438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00" b="1" i="0">
                <a:solidFill>
                  <a:srgbClr val="E30513"/>
                </a:solidFill>
                <a:latin typeface="FFF Equipe Black" panose="02000503000000020004" pitchFamily="2" charset="77"/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3994A4AD-7F44-2520-04E5-70142FFD07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0982" y="2600477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2BB4B5B3-CE96-6270-7E2F-865192743D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668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02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EBD3E511-D0AD-C37F-AC80-770D824FE8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78173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03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3B834C89-E735-91EA-E7E5-C6D926688D0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709286" y="4498163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04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9546E422-2361-D14F-716B-1001A1EB3EE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8668" y="4499484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05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6B82FF9-47BA-0E12-7593-11424FB7E15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78172" y="4505406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06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960DFC9-8147-5D46-498D-B707F6BB3E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54002" y="192260"/>
            <a:ext cx="450850" cy="34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40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1A87E21-7095-4BA0-766D-0B0D6ADAA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CD36CE40-D786-EDB8-0E07-310DD67460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1997" y="2305080"/>
            <a:ext cx="2153118" cy="2035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7B40D8-6CFF-489A-C243-FDDE0AE21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4" y="2305080"/>
            <a:ext cx="5654040" cy="203506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1" i="0">
                <a:solidFill>
                  <a:schemeClr val="bg1"/>
                </a:solidFill>
                <a:latin typeface="FFF Equipe Black" panose="02000503000000020004" pitchFamily="2" charset="77"/>
                <a:ea typeface="FFF Equipe Black" panose="02000503000000020004" pitchFamily="2" charset="77"/>
                <a:cs typeface="FFF Equipe Black" panose="02000503000000020004" pitchFamily="2" charset="77"/>
              </a:defRPr>
            </a:lvl1pPr>
          </a:lstStyle>
          <a:p>
            <a:r>
              <a:rPr lang="fr-FR" dirty="0"/>
              <a:t>Cliquez et modifiez le titre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5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7FA4DA7-D6E3-C380-39C2-4CB70E840C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4860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3445974-C38D-FAB2-EAA9-DA70D48A1A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8501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0C9976-A6DA-E9D5-CCB3-A65411A8D4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80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AD7388B-B592-4746-16B2-DB345D30AB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106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5D58ED0-DDF0-2AE5-9F6A-DDDEF3339E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68BBE36-3DAD-60BA-7603-D0578F1B1A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6101615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211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A419648B-44B7-2888-FBE0-EFDCF9B0AB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516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2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083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8127B79-B436-E1BD-E446-C006DF9B15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6176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CD20F8-9CB9-19BE-045E-83F9FDA84C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0819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31CA5E-AA71-8CB8-CB06-6F5F67003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E3FF9E-A5F0-2D90-3343-49B0FAF9C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04CBE9-44CF-6C87-30EC-75563B992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D0995-AF67-BC40-843C-7A54A7ACC5B4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CF39CB-5025-F19E-9032-92337105E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6394B3-7220-9C19-89AF-223C28FC6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98490-F53F-614D-9D58-849353C69D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31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65" r:id="rId5"/>
    <p:sldLayoutId id="2147483660" r:id="rId6"/>
    <p:sldLayoutId id="2147483666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youtu.be/ZlpecxsLXUU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youtu.be/HPUz0f_yWN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970DA0-D99E-7C8C-CFAD-91AA8AD1B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DOCUMENTS D’ORGANISATION </a:t>
            </a:r>
            <a:br>
              <a:rPr lang="fr-FR" dirty="0"/>
            </a:br>
            <a:r>
              <a:rPr lang="fr-FR" dirty="0"/>
              <a:t>U6-U7</a:t>
            </a:r>
          </a:p>
        </p:txBody>
      </p:sp>
    </p:spTree>
    <p:extLst>
      <p:ext uri="{BB962C8B-B14F-4D97-AF65-F5344CB8AC3E}">
        <p14:creationId xmlns:p14="http://schemas.microsoft.com/office/powerpoint/2010/main" val="1901927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81855-A281-A79B-65C0-A13623820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30B78CE-4769-4259-AC58-83CE9BFA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U6-U7 – Comment organiser un plateau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02058EC1-538B-8950-067E-3423940F99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2B6B63E-97C6-2C15-619C-81F1FBAB1CB8}"/>
              </a:ext>
            </a:extLst>
          </p:cNvPr>
          <p:cNvSpPr/>
          <p:nvPr/>
        </p:nvSpPr>
        <p:spPr>
          <a:xfrm>
            <a:off x="1064841" y="2334279"/>
            <a:ext cx="37384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LE PLATEAU</a:t>
            </a:r>
          </a:p>
          <a:p>
            <a:pPr algn="ctr"/>
            <a:r>
              <a:rPr lang="fr-FR" sz="1200" b="1" dirty="0">
                <a:solidFill>
                  <a:srgbClr val="002060"/>
                </a:solidFill>
              </a:rPr>
              <a:t>Ordre à respecter pour </a:t>
            </a:r>
            <a:r>
              <a:rPr lang="fr-FR" sz="1200" b="1" u="sng" dirty="0">
                <a:solidFill>
                  <a:srgbClr val="002060"/>
                </a:solidFill>
              </a:rPr>
              <a:t>toutes les équipes</a:t>
            </a:r>
            <a:r>
              <a:rPr lang="fr-FR" sz="1600" b="1" u="sng" dirty="0">
                <a:solidFill>
                  <a:srgbClr val="002060"/>
                </a:solidFill>
              </a:rPr>
              <a:t> </a:t>
            </a:r>
            <a:endParaRPr lang="fr-FR" sz="1600" u="sng" dirty="0">
              <a:solidFill>
                <a:srgbClr val="002060"/>
              </a:solidFill>
            </a:endParaRPr>
          </a:p>
        </p:txBody>
      </p:sp>
      <p:graphicFrame>
        <p:nvGraphicFramePr>
          <p:cNvPr id="16" name="Tableau 3">
            <a:extLst>
              <a:ext uri="{FF2B5EF4-FFF2-40B4-BE49-F238E27FC236}">
                <a16:creationId xmlns:a16="http://schemas.microsoft.com/office/drawing/2014/main" id="{C15ADAA0-7C4D-B401-78DB-597659464B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271304"/>
              </p:ext>
            </p:extLst>
          </p:nvPr>
        </p:nvGraphicFramePr>
        <p:xfrm>
          <a:off x="1064841" y="2961966"/>
          <a:ext cx="3738486" cy="33223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869243">
                  <a:extLst>
                    <a:ext uri="{9D8B030D-6E8A-4147-A177-3AD203B41FA5}">
                      <a16:colId xmlns:a16="http://schemas.microsoft.com/office/drawing/2014/main" val="871934093"/>
                    </a:ext>
                  </a:extLst>
                </a:gridCol>
                <a:gridCol w="1869243">
                  <a:extLst>
                    <a:ext uri="{9D8B030D-6E8A-4147-A177-3AD203B41FA5}">
                      <a16:colId xmlns:a16="http://schemas.microsoft.com/office/drawing/2014/main" val="2704030984"/>
                    </a:ext>
                  </a:extLst>
                </a:gridCol>
              </a:tblGrid>
              <a:tr h="294423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002060"/>
                          </a:solidFill>
                        </a:rPr>
                        <a:t>Protocole DEBUT DE PLATEAU</a:t>
                      </a:r>
                      <a:endParaRPr lang="fr-FR" sz="1600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824267"/>
                  </a:ext>
                </a:extLst>
              </a:tr>
              <a:tr h="508549">
                <a:tc>
                  <a:txBody>
                    <a:bodyPr/>
                    <a:lstStyle/>
                    <a:p>
                      <a:r>
                        <a:rPr lang="fr-FR" sz="1600" dirty="0"/>
                        <a:t>Séquence n°1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Forme jouée</a:t>
                      </a:r>
                    </a:p>
                    <a:p>
                      <a:pPr algn="ctr"/>
                      <a:r>
                        <a:rPr lang="fr-FR" sz="1600" dirty="0"/>
                        <a:t>Ballon Magique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981639"/>
                  </a:ext>
                </a:extLst>
              </a:tr>
              <a:tr h="294423">
                <a:tc>
                  <a:txBody>
                    <a:bodyPr/>
                    <a:lstStyle/>
                    <a:p>
                      <a:r>
                        <a:rPr lang="fr-FR" sz="1600" dirty="0"/>
                        <a:t>Séquence n°2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656498"/>
                  </a:ext>
                </a:extLst>
              </a:tr>
              <a:tr h="50854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Séquence n°3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Match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4c4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977688"/>
                  </a:ext>
                </a:extLst>
              </a:tr>
              <a:tr h="50854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Séquence n°4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Match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4c4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85551"/>
                  </a:ext>
                </a:extLst>
              </a:tr>
              <a:tr h="50854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Séquence n°5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Match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</a:rPr>
                        <a:t>4c4</a:t>
                      </a:r>
                      <a:endParaRPr lang="fr-FR" sz="16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72337"/>
                  </a:ext>
                </a:extLst>
              </a:tr>
              <a:tr h="294423">
                <a:tc gridSpan="2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2060"/>
                          </a:solidFill>
                        </a:rPr>
                        <a:t>Protocole FIN DE PLATEAU</a:t>
                      </a:r>
                      <a:endParaRPr lang="fr-FR" sz="16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949581"/>
                  </a:ext>
                </a:extLst>
              </a:tr>
            </a:tbl>
          </a:graphicData>
        </a:graphic>
      </p:graphicFrame>
      <p:sp>
        <p:nvSpPr>
          <p:cNvPr id="18" name="Titre 6">
            <a:extLst>
              <a:ext uri="{FF2B5EF4-FFF2-40B4-BE49-F238E27FC236}">
                <a16:creationId xmlns:a16="http://schemas.microsoft.com/office/drawing/2014/main" id="{B89ED4A1-6D9F-D076-31B1-77105B51CEA7}"/>
              </a:ext>
            </a:extLst>
          </p:cNvPr>
          <p:cNvSpPr txBox="1">
            <a:spLocks/>
          </p:cNvSpPr>
          <p:nvPr/>
        </p:nvSpPr>
        <p:spPr>
          <a:xfrm>
            <a:off x="4645174" y="4017071"/>
            <a:ext cx="3200400" cy="4196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1800" dirty="0">
                <a:solidFill>
                  <a:srgbClr val="C00000"/>
                </a:solidFill>
              </a:rPr>
              <a:t>Défi U7 n°1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172D06B-2A51-E6D3-881E-AF3D41C288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559" y="4411920"/>
            <a:ext cx="1681736" cy="1681736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DBBB7B2-F847-7F8E-3E1C-882F59439F9F}"/>
              </a:ext>
            </a:extLst>
          </p:cNvPr>
          <p:cNvSpPr txBox="1"/>
          <p:nvPr/>
        </p:nvSpPr>
        <p:spPr>
          <a:xfrm>
            <a:off x="5064275" y="6040120"/>
            <a:ext cx="27812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4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https://youtu.be/HPUz0f_yWNI</a:t>
            </a:r>
            <a:endParaRPr lang="fr-FR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6" name="Titre 6">
            <a:extLst>
              <a:ext uri="{FF2B5EF4-FFF2-40B4-BE49-F238E27FC236}">
                <a16:creationId xmlns:a16="http://schemas.microsoft.com/office/drawing/2014/main" id="{0024E951-51EE-307A-9E66-F419A6A7F183}"/>
              </a:ext>
            </a:extLst>
          </p:cNvPr>
          <p:cNvSpPr txBox="1">
            <a:spLocks/>
          </p:cNvSpPr>
          <p:nvPr/>
        </p:nvSpPr>
        <p:spPr>
          <a:xfrm>
            <a:off x="6844854" y="4013289"/>
            <a:ext cx="4080494" cy="4196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1800" dirty="0">
                <a:solidFill>
                  <a:srgbClr val="C00000"/>
                </a:solidFill>
              </a:rPr>
              <a:t>Forme jouée U7 n°1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3047DE-C67F-EC4E-558F-F4034232A01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2965" y="4432917"/>
            <a:ext cx="1681736" cy="1681736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43BE9B6E-3672-B6F9-8B0E-4F196B1ECCB9}"/>
              </a:ext>
            </a:extLst>
          </p:cNvPr>
          <p:cNvSpPr txBox="1"/>
          <p:nvPr/>
        </p:nvSpPr>
        <p:spPr>
          <a:xfrm>
            <a:off x="7608072" y="6053910"/>
            <a:ext cx="28173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buNone/>
              <a:defRPr sz="14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defRPr>
            </a:lvl1pPr>
          </a:lstStyle>
          <a:p>
            <a:r>
              <a:rPr lang="fr-FR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https://youtu.be/ZlpecxsLXUU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31" name="Tableau 30">
            <a:extLst>
              <a:ext uri="{FF2B5EF4-FFF2-40B4-BE49-F238E27FC236}">
                <a16:creationId xmlns:a16="http://schemas.microsoft.com/office/drawing/2014/main" id="{70AE0607-1B24-6000-9E2C-0EC2ED7D8E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455970"/>
              </p:ext>
            </p:extLst>
          </p:nvPr>
        </p:nvGraphicFramePr>
        <p:xfrm>
          <a:off x="654552" y="1240621"/>
          <a:ext cx="4739640" cy="10121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39640">
                  <a:extLst>
                    <a:ext uri="{9D8B030D-6E8A-4147-A177-3AD203B41FA5}">
                      <a16:colId xmlns:a16="http://schemas.microsoft.com/office/drawing/2014/main" val="3777954654"/>
                    </a:ext>
                  </a:extLst>
                </a:gridCol>
              </a:tblGrid>
              <a:tr h="1422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6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AUCUN document d’organisation nécessaire </a:t>
                      </a:r>
                      <a:endParaRPr lang="fr-FR" sz="2000" dirty="0">
                        <a:ln>
                          <a:noFill/>
                        </a:ln>
                        <a:effectLst/>
                        <a:uFill>
                          <a:solidFill>
                            <a:srgbClr val="000000"/>
                          </a:solidFill>
                        </a:uFill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u="sng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Principe de rotation</a:t>
                      </a:r>
                      <a:r>
                        <a:rPr lang="fr-FR" sz="14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 : les équipes CAMP BLEU restent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fr-FR" sz="1400" dirty="0">
                          <a:ln>
                            <a:noFill/>
                          </a:ln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les équipes CAMP ROUGE tournent dans le sens horaire.</a:t>
                      </a:r>
                      <a:endParaRPr lang="fr-FR" sz="2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panose="020F0502020204030204" pitchFamily="34" charset="0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611042082"/>
                  </a:ext>
                </a:extLst>
              </a:tr>
            </a:tbl>
          </a:graphicData>
        </a:graphic>
      </p:graphicFrame>
      <p:sp>
        <p:nvSpPr>
          <p:cNvPr id="33" name="ZoneTexte 32">
            <a:extLst>
              <a:ext uri="{FF2B5EF4-FFF2-40B4-BE49-F238E27FC236}">
                <a16:creationId xmlns:a16="http://schemas.microsoft.com/office/drawing/2014/main" id="{6C39A238-5E00-2D5C-4855-35FD1D9516E1}"/>
              </a:ext>
            </a:extLst>
          </p:cNvPr>
          <p:cNvSpPr txBox="1"/>
          <p:nvPr/>
        </p:nvSpPr>
        <p:spPr>
          <a:xfrm>
            <a:off x="6245374" y="1240621"/>
            <a:ext cx="5292074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fr-FR" sz="1600" b="1" u="sng" dirty="0">
                <a:ln>
                  <a:noFill/>
                </a:ln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Arial Unicode MS"/>
                <a:cs typeface="Arial Unicode MS"/>
              </a:rPr>
              <a:t>INCONTOURNABLES</a:t>
            </a:r>
            <a:endParaRPr lang="fr-FR" sz="1600" dirty="0">
              <a:ln>
                <a:noFill/>
              </a:ln>
              <a:solidFill>
                <a:schemeClr val="tx1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Arial Unicode MS"/>
              <a:cs typeface="Arial Unicode MS"/>
            </a:endParaRPr>
          </a:p>
          <a:p>
            <a:pPr lvl="0" fontAlgn="base">
              <a:lnSpc>
                <a:spcPct val="100000"/>
              </a:lnSpc>
              <a:spcAft>
                <a:spcPts val="800"/>
              </a:spcAft>
            </a:pPr>
            <a:r>
              <a:rPr lang="fr-FR" sz="1600" u="none" strike="noStrike" kern="0" spc="0" dirty="0">
                <a:ln>
                  <a:noFill/>
                </a:ln>
                <a:solidFill>
                  <a:schemeClr val="tx1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Arial Unicode MS"/>
                <a:cs typeface="Arial Unicode MS"/>
              </a:rPr>
              <a:t>Nommer un délégué de plateau (accueil, climat)</a:t>
            </a:r>
          </a:p>
          <a:p>
            <a:pPr lvl="0" fontAlgn="base">
              <a:lnSpc>
                <a:spcPct val="100000"/>
              </a:lnSpc>
              <a:spcAft>
                <a:spcPts val="800"/>
              </a:spcAft>
            </a:pPr>
            <a:r>
              <a:rPr lang="fr-FR" sz="1600" kern="0" dirty="0">
                <a:uFill>
                  <a:solidFill>
                    <a:srgbClr val="000000"/>
                  </a:solidFill>
                </a:uFill>
              </a:rPr>
              <a:t>Nommer un responsable sportif du plateau (timing, rotation)</a:t>
            </a:r>
          </a:p>
          <a:p>
            <a:pPr lvl="0" fontAlgn="base">
              <a:lnSpc>
                <a:spcPct val="100000"/>
              </a:lnSpc>
              <a:spcAft>
                <a:spcPts val="800"/>
              </a:spcAft>
            </a:pPr>
            <a:r>
              <a:rPr lang="fr-FR" sz="1600" i="1" kern="0" dirty="0">
                <a:uFill>
                  <a:solidFill>
                    <a:srgbClr val="000000"/>
                  </a:solidFill>
                </a:uFill>
              </a:rPr>
              <a:t>Recommandé : nommer des référents de terrain</a:t>
            </a:r>
          </a:p>
        </p:txBody>
      </p:sp>
    </p:spTree>
    <p:extLst>
      <p:ext uri="{BB962C8B-B14F-4D97-AF65-F5344CB8AC3E}">
        <p14:creationId xmlns:p14="http://schemas.microsoft.com/office/powerpoint/2010/main" val="16869531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390e19c-4bf2-4882-ad15-49f536afac31}" enabled="0" method="" siteId="{a390e19c-4bf2-4882-ad15-49f536afac3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1279</TotalTime>
  <Words>137</Words>
  <Application>Microsoft Office PowerPoint</Application>
  <PresentationFormat>Grand écran</PresentationFormat>
  <Paragraphs>31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FFF Equipe</vt:lpstr>
      <vt:lpstr>FFF Equipe Black</vt:lpstr>
      <vt:lpstr>FFF Hero Black</vt:lpstr>
      <vt:lpstr>Thème Office</vt:lpstr>
      <vt:lpstr>DOCUMENTS D’ORGANISATION  U6-U7</vt:lpstr>
      <vt:lpstr>U6-U7 – Comment organiser un plateau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Microsoft Office User</dc:creator>
  <cp:lastModifiedBy>KEVIN SURAY</cp:lastModifiedBy>
  <cp:revision>25</cp:revision>
  <dcterms:created xsi:type="dcterms:W3CDTF">2022-10-10T12:57:54Z</dcterms:created>
  <dcterms:modified xsi:type="dcterms:W3CDTF">2026-09-23T12:13:23Z</dcterms:modified>
</cp:coreProperties>
</file>