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13" r:id="rId2"/>
    <p:sldId id="260" r:id="rId3"/>
    <p:sldId id="270" r:id="rId4"/>
    <p:sldId id="2076138921" r:id="rId5"/>
    <p:sldId id="2076139270" r:id="rId6"/>
    <p:sldId id="207613892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1E5"/>
    <a:srgbClr val="01387B"/>
    <a:srgbClr val="209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4EC2FA-4FA1-4BC3-846D-8C77FDEA0063}" v="91" dt="2026-09-23T11:58:17.877"/>
    <p1510:client id="{6069CFEB-BF7D-476A-9376-22947AF722EA}" v="1" dt="2026-09-23T12:15:54.3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SURAY" userId="1aa230af-bcc1-4c41-b853-b44cc45b2670" providerId="ADAL" clId="{D2A8D6E7-B3B5-4292-AA33-55983143D43C}"/>
    <pc:docChg chg="undo custSel addSld delSld modSld sldOrd">
      <pc:chgData name="KEVIN SURAY" userId="1aa230af-bcc1-4c41-b853-b44cc45b2670" providerId="ADAL" clId="{D2A8D6E7-B3B5-4292-AA33-55983143D43C}" dt="2026-09-09T17:57:14.902" v="64" actId="20577"/>
      <pc:docMkLst>
        <pc:docMk/>
      </pc:docMkLst>
      <pc:sldChg chg="modSp mod ord">
        <pc:chgData name="KEVIN SURAY" userId="1aa230af-bcc1-4c41-b853-b44cc45b2670" providerId="ADAL" clId="{D2A8D6E7-B3B5-4292-AA33-55983143D43C}" dt="2026-09-09T15:25:45.031" v="46" actId="20577"/>
        <pc:sldMkLst>
          <pc:docMk/>
          <pc:sldMk cId="376145416" sldId="2076138920"/>
        </pc:sldMkLst>
        <pc:spChg chg="mod">
          <ac:chgData name="KEVIN SURAY" userId="1aa230af-bcc1-4c41-b853-b44cc45b2670" providerId="ADAL" clId="{D2A8D6E7-B3B5-4292-AA33-55983143D43C}" dt="2026-09-09T15:25:45.031" v="46" actId="20577"/>
          <ac:spMkLst>
            <pc:docMk/>
            <pc:sldMk cId="376145416" sldId="2076138920"/>
            <ac:spMk id="5" creationId="{69514B81-AAB3-7B62-693D-41E2F12F47A4}"/>
          </ac:spMkLst>
        </pc:spChg>
      </pc:sldChg>
    </pc:docChg>
  </pc:docChgLst>
  <pc:docChgLst>
    <pc:chgData name="CMARROUAT" userId="S::cmarrouat@districtfootgers.fff.fr::47db4b73-60b0-4cf8-9e3f-4e4ef49c7c0f" providerId="AD" clId="Web-{3C8881E6-058D-169B-0A6E-5961FCC05447}"/>
    <pc:docChg chg="modSld">
      <pc:chgData name="CMARROUAT" userId="S::cmarrouat@districtfootgers.fff.fr::47db4b73-60b0-4cf8-9e3f-4e4ef49c7c0f" providerId="AD" clId="Web-{3C8881E6-058D-169B-0A6E-5961FCC05447}" dt="2026-09-08T11:34:53.723" v="30" actId="1076"/>
      <pc:docMkLst>
        <pc:docMk/>
      </pc:docMkLst>
      <pc:sldChg chg="addSp modSp">
        <pc:chgData name="CMARROUAT" userId="S::cmarrouat@districtfootgers.fff.fr::47db4b73-60b0-4cf8-9e3f-4e4ef49c7c0f" providerId="AD" clId="Web-{3C8881E6-058D-169B-0A6E-5961FCC05447}" dt="2026-09-08T11:34:53.723" v="30" actId="1076"/>
        <pc:sldMkLst>
          <pc:docMk/>
          <pc:sldMk cId="376145416" sldId="2076138920"/>
        </pc:sldMkLst>
        <pc:spChg chg="mod">
          <ac:chgData name="CMARROUAT" userId="S::cmarrouat@districtfootgers.fff.fr::47db4b73-60b0-4cf8-9e3f-4e4ef49c7c0f" providerId="AD" clId="Web-{3C8881E6-058D-169B-0A6E-5961FCC05447}" dt="2026-09-08T11:34:49.458" v="29" actId="1076"/>
          <ac:spMkLst>
            <pc:docMk/>
            <pc:sldMk cId="376145416" sldId="2076138920"/>
            <ac:spMk id="6" creationId="{B0B1F5BC-57CB-6599-4617-7044832B8210}"/>
          </ac:spMkLst>
        </pc:spChg>
        <pc:spChg chg="add mod">
          <ac:chgData name="CMARROUAT" userId="S::cmarrouat@districtfootgers.fff.fr::47db4b73-60b0-4cf8-9e3f-4e4ef49c7c0f" providerId="AD" clId="Web-{3C8881E6-058D-169B-0A6E-5961FCC05447}" dt="2026-09-08T11:33:11.861" v="13" actId="1076"/>
          <ac:spMkLst>
            <pc:docMk/>
            <pc:sldMk cId="376145416" sldId="2076138920"/>
            <ac:spMk id="8" creationId="{46099703-3A7C-4ECD-4D29-681DA9E9ADA8}"/>
          </ac:spMkLst>
        </pc:spChg>
        <pc:spChg chg="add mod">
          <ac:chgData name="CMARROUAT" userId="S::cmarrouat@districtfootgers.fff.fr::47db4b73-60b0-4cf8-9e3f-4e4ef49c7c0f" providerId="AD" clId="Web-{3C8881E6-058D-169B-0A6E-5961FCC05447}" dt="2026-09-08T11:34:32.160" v="27" actId="1076"/>
          <ac:spMkLst>
            <pc:docMk/>
            <pc:sldMk cId="376145416" sldId="2076138920"/>
            <ac:spMk id="14" creationId="{D9329B47-0740-DA50-9918-9C3ECBFECF4C}"/>
          </ac:spMkLst>
        </pc:spChg>
        <pc:spChg chg="mod">
          <ac:chgData name="CMARROUAT" userId="S::cmarrouat@districtfootgers.fff.fr::47db4b73-60b0-4cf8-9e3f-4e4ef49c7c0f" providerId="AD" clId="Web-{3C8881E6-058D-169B-0A6E-5961FCC05447}" dt="2026-09-08T11:27:07.332" v="1" actId="14100"/>
          <ac:spMkLst>
            <pc:docMk/>
            <pc:sldMk cId="376145416" sldId="2076138920"/>
            <ac:spMk id="15" creationId="{9196100C-2D8D-8F24-AC66-A2CFF2E41C67}"/>
          </ac:spMkLst>
        </pc:spChg>
        <pc:picChg chg="add mod">
          <ac:chgData name="CMARROUAT" userId="S::cmarrouat@districtfootgers.fff.fr::47db4b73-60b0-4cf8-9e3f-4e4ef49c7c0f" providerId="AD" clId="Web-{3C8881E6-058D-169B-0A6E-5961FCC05447}" dt="2026-09-08T11:33:07.126" v="12" actId="1076"/>
          <ac:picMkLst>
            <pc:docMk/>
            <pc:sldMk cId="376145416" sldId="2076138920"/>
            <ac:picMk id="3" creationId="{001F5B49-BFD5-C5D0-44F1-5C228CB72A6C}"/>
          </ac:picMkLst>
        </pc:picChg>
      </pc:sldChg>
    </pc:docChg>
  </pc:docChgLst>
  <pc:docChgLst>
    <pc:chgData name="TRIMOREAU Emilie" userId="7ee2e4c3-8b81-47dd-ab73-036f8ea0449c" providerId="ADAL" clId="{87402B00-11F6-44EB-A2B4-67C7758ECEA2}"/>
    <pc:docChg chg="undo redo custSel addSld delSld modSld sldOrd">
      <pc:chgData name="TRIMOREAU Emilie" userId="7ee2e4c3-8b81-47dd-ab73-036f8ea0449c" providerId="ADAL" clId="{87402B00-11F6-44EB-A2B4-67C7758ECEA2}" dt="2026-09-04T15:41:36.613" v="4349" actId="1076"/>
      <pc:docMkLst>
        <pc:docMk/>
      </pc:docMkLst>
      <pc:sldChg chg="modSp add mod">
        <pc:chgData name="TRIMOREAU Emilie" userId="7ee2e4c3-8b81-47dd-ab73-036f8ea0449c" providerId="ADAL" clId="{87402B00-11F6-44EB-A2B4-67C7758ECEA2}" dt="2026-08-26T12:55:52.916" v="3849" actId="20577"/>
        <pc:sldMkLst>
          <pc:docMk/>
          <pc:sldMk cId="646945926" sldId="313"/>
        </pc:sldMkLst>
        <pc:spChg chg="mod">
          <ac:chgData name="TRIMOREAU Emilie" userId="7ee2e4c3-8b81-47dd-ab73-036f8ea0449c" providerId="ADAL" clId="{87402B00-11F6-44EB-A2B4-67C7758ECEA2}" dt="2026-08-26T12:55:52.916" v="3849" actId="20577"/>
          <ac:spMkLst>
            <pc:docMk/>
            <pc:sldMk cId="646945926" sldId="313"/>
            <ac:spMk id="4" creationId="{EC07D731-1969-67D3-EAAE-606244B05032}"/>
          </ac:spMkLst>
        </pc:spChg>
      </pc:sldChg>
      <pc:sldChg chg="addSp delSp modSp add mod">
        <pc:chgData name="TRIMOREAU Emilie" userId="7ee2e4c3-8b81-47dd-ab73-036f8ea0449c" providerId="ADAL" clId="{87402B00-11F6-44EB-A2B4-67C7758ECEA2}" dt="2026-09-04T15:41:36.613" v="4349" actId="1076"/>
        <pc:sldMkLst>
          <pc:docMk/>
          <pc:sldMk cId="376145416" sldId="2076138920"/>
        </pc:sldMkLst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5" creationId="{69514B81-AAB3-7B62-693D-41E2F12F47A4}"/>
          </ac:spMkLst>
        </pc:spChg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6" creationId="{B0B1F5BC-57CB-6599-4617-7044832B8210}"/>
          </ac:spMkLst>
        </pc:spChg>
        <pc:spChg chg="add mod">
          <ac:chgData name="TRIMOREAU Emilie" userId="7ee2e4c3-8b81-47dd-ab73-036f8ea0449c" providerId="ADAL" clId="{87402B00-11F6-44EB-A2B4-67C7758ECEA2}" dt="2026-09-04T15:40:02.737" v="4332" actId="1076"/>
          <ac:spMkLst>
            <pc:docMk/>
            <pc:sldMk cId="376145416" sldId="2076138920"/>
            <ac:spMk id="15" creationId="{9196100C-2D8D-8F24-AC66-A2CFF2E41C67}"/>
          </ac:spMkLst>
        </pc:spChg>
        <pc:picChg chg="add mod">
          <ac:chgData name="TRIMOREAU Emilie" userId="7ee2e4c3-8b81-47dd-ab73-036f8ea0449c" providerId="ADAL" clId="{87402B00-11F6-44EB-A2B4-67C7758ECEA2}" dt="2026-09-04T15:39:57.460" v="4330" actId="1076"/>
          <ac:picMkLst>
            <pc:docMk/>
            <pc:sldMk cId="376145416" sldId="2076138920"/>
            <ac:picMk id="13" creationId="{EF21DDA2-D2FC-5866-B192-CFD1B8881645}"/>
          </ac:picMkLst>
        </pc:picChg>
      </pc:sldChg>
      <pc:sldMasterChg chg="delSldLayout">
        <pc:chgData name="TRIMOREAU Emilie" userId="7ee2e4c3-8b81-47dd-ab73-036f8ea0449c" providerId="ADAL" clId="{87402B00-11F6-44EB-A2B4-67C7758ECEA2}" dt="2026-08-26T14:21:11.986" v="4224" actId="47"/>
        <pc:sldMasterMkLst>
          <pc:docMk/>
          <pc:sldMasterMk cId="2332317358" sldId="2147483648"/>
        </pc:sldMasterMkLst>
      </pc:sldMasterChg>
    </pc:docChg>
  </pc:docChgLst>
  <pc:docChgLst>
    <pc:chgData name="KEVIN SURAY" userId="1aa230af-bcc1-4c41-b853-b44cc45b2670" providerId="ADAL" clId="{F1DC00CA-69B4-4B65-8900-7972F92E07EF}"/>
    <pc:docChg chg="undo redo custSel addSld delSld modSld sldOrd">
      <pc:chgData name="KEVIN SURAY" userId="1aa230af-bcc1-4c41-b853-b44cc45b2670" providerId="ADAL" clId="{F1DC00CA-69B4-4B65-8900-7972F92E07EF}" dt="2026-09-23T12:17:41.990" v="3197" actId="47"/>
      <pc:docMkLst>
        <pc:docMk/>
      </pc:docMkLst>
      <pc:sldChg chg="del">
        <pc:chgData name="KEVIN SURAY" userId="1aa230af-bcc1-4c41-b853-b44cc45b2670" providerId="ADAL" clId="{F1DC00CA-69B4-4B65-8900-7972F92E07EF}" dt="2026-09-23T12:13:48.926" v="3192" actId="47"/>
        <pc:sldMkLst>
          <pc:docMk/>
          <pc:sldMk cId="1901927750" sldId="256"/>
        </pc:sldMkLst>
      </pc:sldChg>
      <pc:sldChg chg="modSp add del mod">
        <pc:chgData name="KEVIN SURAY" userId="1aa230af-bcc1-4c41-b853-b44cc45b2670" providerId="ADAL" clId="{F1DC00CA-69B4-4B65-8900-7972F92E07EF}" dt="2026-09-23T12:13:42.908" v="3191" actId="47"/>
        <pc:sldMkLst>
          <pc:docMk/>
          <pc:sldMk cId="2491572439" sldId="258"/>
        </pc:sldMkLst>
      </pc:sldChg>
      <pc:sldChg chg="add">
        <pc:chgData name="KEVIN SURAY" userId="1aa230af-bcc1-4c41-b853-b44cc45b2670" providerId="ADAL" clId="{F1DC00CA-69B4-4B65-8900-7972F92E07EF}" dt="2026-09-23T12:15:54.329" v="3195"/>
        <pc:sldMkLst>
          <pc:docMk/>
          <pc:sldMk cId="1084694665" sldId="260"/>
        </pc:sldMkLst>
      </pc:sldChg>
      <pc:sldChg chg="addSp delSp modSp del mod">
        <pc:chgData name="KEVIN SURAY" userId="1aa230af-bcc1-4c41-b853-b44cc45b2670" providerId="ADAL" clId="{F1DC00CA-69B4-4B65-8900-7972F92E07EF}" dt="2026-09-23T12:13:42.908" v="3191" actId="47"/>
        <pc:sldMkLst>
          <pc:docMk/>
          <pc:sldMk cId="1686953105" sldId="269"/>
        </pc:sldMkLst>
      </pc:sldChg>
      <pc:sldChg chg="add">
        <pc:chgData name="KEVIN SURAY" userId="1aa230af-bcc1-4c41-b853-b44cc45b2670" providerId="ADAL" clId="{F1DC00CA-69B4-4B65-8900-7972F92E07EF}" dt="2026-09-23T12:15:54.329" v="3195"/>
        <pc:sldMkLst>
          <pc:docMk/>
          <pc:sldMk cId="1272736125" sldId="270"/>
        </pc:sldMkLst>
      </pc:sldChg>
      <pc:sldChg chg="modSp del mod">
        <pc:chgData name="KEVIN SURAY" userId="1aa230af-bcc1-4c41-b853-b44cc45b2670" providerId="ADAL" clId="{F1DC00CA-69B4-4B65-8900-7972F92E07EF}" dt="2026-09-23T12:15:57.358" v="3196" actId="47"/>
        <pc:sldMkLst>
          <pc:docMk/>
          <pc:sldMk cId="1346431616" sldId="271"/>
        </pc:sldMkLst>
      </pc:sldChg>
      <pc:sldChg chg="add del">
        <pc:chgData name="KEVIN SURAY" userId="1aa230af-bcc1-4c41-b853-b44cc45b2670" providerId="ADAL" clId="{F1DC00CA-69B4-4B65-8900-7972F92E07EF}" dt="2026-09-23T12:13:42.908" v="3191" actId="47"/>
        <pc:sldMkLst>
          <pc:docMk/>
          <pc:sldMk cId="3847138712" sldId="281"/>
        </pc:sldMkLst>
      </pc:sldChg>
      <pc:sldChg chg="modSp add del mod">
        <pc:chgData name="KEVIN SURAY" userId="1aa230af-bcc1-4c41-b853-b44cc45b2670" providerId="ADAL" clId="{F1DC00CA-69B4-4B65-8900-7972F92E07EF}" dt="2026-09-23T12:14:04.804" v="3194" actId="47"/>
        <pc:sldMkLst>
          <pc:docMk/>
          <pc:sldMk cId="2604912471" sldId="288"/>
        </pc:sldMkLst>
      </pc:sldChg>
      <pc:sldChg chg="modSp del mod">
        <pc:chgData name="KEVIN SURAY" userId="1aa230af-bcc1-4c41-b853-b44cc45b2670" providerId="ADAL" clId="{F1DC00CA-69B4-4B65-8900-7972F92E07EF}" dt="2026-09-23T12:17:41.990" v="3197" actId="47"/>
        <pc:sldMkLst>
          <pc:docMk/>
          <pc:sldMk cId="658518058" sldId="293"/>
        </pc:sldMkLst>
      </pc:sldChg>
      <pc:sldChg chg="del">
        <pc:chgData name="KEVIN SURAY" userId="1aa230af-bcc1-4c41-b853-b44cc45b2670" providerId="ADAL" clId="{F1DC00CA-69B4-4B65-8900-7972F92E07EF}" dt="2026-09-23T12:17:41.990" v="3197" actId="47"/>
        <pc:sldMkLst>
          <pc:docMk/>
          <pc:sldMk cId="2288205928" sldId="294"/>
        </pc:sldMkLst>
      </pc:sldChg>
      <pc:sldChg chg="del">
        <pc:chgData name="KEVIN SURAY" userId="1aa230af-bcc1-4c41-b853-b44cc45b2670" providerId="ADAL" clId="{F1DC00CA-69B4-4B65-8900-7972F92E07EF}" dt="2026-09-23T12:17:41.990" v="3197" actId="47"/>
        <pc:sldMkLst>
          <pc:docMk/>
          <pc:sldMk cId="1203177857" sldId="295"/>
        </pc:sldMkLst>
      </pc:sldChg>
      <pc:sldChg chg="del">
        <pc:chgData name="KEVIN SURAY" userId="1aa230af-bcc1-4c41-b853-b44cc45b2670" providerId="ADAL" clId="{F1DC00CA-69B4-4B65-8900-7972F92E07EF}" dt="2026-09-23T12:17:41.990" v="3197" actId="47"/>
        <pc:sldMkLst>
          <pc:docMk/>
          <pc:sldMk cId="2675078352" sldId="296"/>
        </pc:sldMkLst>
      </pc:sldChg>
      <pc:sldChg chg="del">
        <pc:chgData name="KEVIN SURAY" userId="1aa230af-bcc1-4c41-b853-b44cc45b2670" providerId="ADAL" clId="{F1DC00CA-69B4-4B65-8900-7972F92E07EF}" dt="2026-09-23T12:17:41.990" v="3197" actId="47"/>
        <pc:sldMkLst>
          <pc:docMk/>
          <pc:sldMk cId="1310591956" sldId="297"/>
        </pc:sldMkLst>
      </pc:sldChg>
      <pc:sldChg chg="del">
        <pc:chgData name="KEVIN SURAY" userId="1aa230af-bcc1-4c41-b853-b44cc45b2670" providerId="ADAL" clId="{F1DC00CA-69B4-4B65-8900-7972F92E07EF}" dt="2026-09-23T12:17:41.990" v="3197" actId="47"/>
        <pc:sldMkLst>
          <pc:docMk/>
          <pc:sldMk cId="2803508400" sldId="298"/>
        </pc:sldMkLst>
      </pc:sldChg>
      <pc:sldChg chg="del">
        <pc:chgData name="KEVIN SURAY" userId="1aa230af-bcc1-4c41-b853-b44cc45b2670" providerId="ADAL" clId="{F1DC00CA-69B4-4B65-8900-7972F92E07EF}" dt="2026-09-23T12:17:41.990" v="3197" actId="47"/>
        <pc:sldMkLst>
          <pc:docMk/>
          <pc:sldMk cId="870627470" sldId="299"/>
        </pc:sldMkLst>
      </pc:sldChg>
      <pc:sldChg chg="add del">
        <pc:chgData name="KEVIN SURAY" userId="1aa230af-bcc1-4c41-b853-b44cc45b2670" providerId="ADAL" clId="{F1DC00CA-69B4-4B65-8900-7972F92E07EF}" dt="2026-09-23T12:11:13.224" v="3187" actId="47"/>
        <pc:sldMkLst>
          <pc:docMk/>
          <pc:sldMk cId="1734761367" sldId="4313"/>
        </pc:sldMkLst>
      </pc:sldChg>
      <pc:sldChg chg="add del">
        <pc:chgData name="KEVIN SURAY" userId="1aa230af-bcc1-4c41-b853-b44cc45b2670" providerId="ADAL" clId="{F1DC00CA-69B4-4B65-8900-7972F92E07EF}" dt="2026-09-23T12:11:13.224" v="3187" actId="47"/>
        <pc:sldMkLst>
          <pc:docMk/>
          <pc:sldMk cId="1657294761" sldId="4314"/>
        </pc:sldMkLst>
      </pc:sldChg>
      <pc:sldChg chg="add del">
        <pc:chgData name="KEVIN SURAY" userId="1aa230af-bcc1-4c41-b853-b44cc45b2670" providerId="ADAL" clId="{F1DC00CA-69B4-4B65-8900-7972F92E07EF}" dt="2026-09-23T12:13:42.908" v="3191" actId="47"/>
        <pc:sldMkLst>
          <pc:docMk/>
          <pc:sldMk cId="4035327878" sldId="2076138899"/>
        </pc:sldMkLst>
      </pc:sldChg>
      <pc:sldChg chg="modSp add del mod">
        <pc:chgData name="KEVIN SURAY" userId="1aa230af-bcc1-4c41-b853-b44cc45b2670" providerId="ADAL" clId="{F1DC00CA-69B4-4B65-8900-7972F92E07EF}" dt="2026-09-23T12:13:42.908" v="3191" actId="47"/>
        <pc:sldMkLst>
          <pc:docMk/>
          <pc:sldMk cId="3728183644" sldId="2076138903"/>
        </pc:sldMkLst>
      </pc:sldChg>
      <pc:sldChg chg="modSp add del mod">
        <pc:chgData name="KEVIN SURAY" userId="1aa230af-bcc1-4c41-b853-b44cc45b2670" providerId="ADAL" clId="{F1DC00CA-69B4-4B65-8900-7972F92E07EF}" dt="2026-09-23T12:13:42.908" v="3191" actId="47"/>
        <pc:sldMkLst>
          <pc:docMk/>
          <pc:sldMk cId="3358255657" sldId="2076138904"/>
        </pc:sldMkLst>
      </pc:sldChg>
      <pc:sldChg chg="delSp modSp mod">
        <pc:chgData name="KEVIN SURAY" userId="1aa230af-bcc1-4c41-b853-b44cc45b2670" providerId="ADAL" clId="{F1DC00CA-69B4-4B65-8900-7972F92E07EF}" dt="2026-09-16T21:15:20.190" v="2385" actId="14100"/>
        <pc:sldMkLst>
          <pc:docMk/>
          <pc:sldMk cId="376145416" sldId="2076138920"/>
        </pc:sldMkLst>
        <pc:spChg chg="mod">
          <ac:chgData name="KEVIN SURAY" userId="1aa230af-bcc1-4c41-b853-b44cc45b2670" providerId="ADAL" clId="{F1DC00CA-69B4-4B65-8900-7972F92E07EF}" dt="2026-09-16T21:13:23.049" v="2356" actId="20577"/>
          <ac:spMkLst>
            <pc:docMk/>
            <pc:sldMk cId="376145416" sldId="2076138920"/>
            <ac:spMk id="5" creationId="{69514B81-AAB3-7B62-693D-41E2F12F47A4}"/>
          </ac:spMkLst>
        </pc:spChg>
        <pc:spChg chg="mod">
          <ac:chgData name="KEVIN SURAY" userId="1aa230af-bcc1-4c41-b853-b44cc45b2670" providerId="ADAL" clId="{F1DC00CA-69B4-4B65-8900-7972F92E07EF}" dt="2026-09-16T21:13:20.775" v="2355" actId="20577"/>
          <ac:spMkLst>
            <pc:docMk/>
            <pc:sldMk cId="376145416" sldId="2076138920"/>
            <ac:spMk id="6" creationId="{B0B1F5BC-57CB-6599-4617-7044832B8210}"/>
          </ac:spMkLst>
        </pc:spChg>
        <pc:spChg chg="mod">
          <ac:chgData name="KEVIN SURAY" userId="1aa230af-bcc1-4c41-b853-b44cc45b2670" providerId="ADAL" clId="{F1DC00CA-69B4-4B65-8900-7972F92E07EF}" dt="2026-09-16T21:14:36.271" v="2375" actId="1076"/>
          <ac:spMkLst>
            <pc:docMk/>
            <pc:sldMk cId="376145416" sldId="2076138920"/>
            <ac:spMk id="8" creationId="{46099703-3A7C-4ECD-4D29-681DA9E9ADA8}"/>
          </ac:spMkLst>
        </pc:spChg>
        <pc:spChg chg="mod">
          <ac:chgData name="KEVIN SURAY" userId="1aa230af-bcc1-4c41-b853-b44cc45b2670" providerId="ADAL" clId="{F1DC00CA-69B4-4B65-8900-7972F92E07EF}" dt="2026-09-16T21:14:12.911" v="2369" actId="14100"/>
          <ac:spMkLst>
            <pc:docMk/>
            <pc:sldMk cId="376145416" sldId="2076138920"/>
            <ac:spMk id="14" creationId="{D9329B47-0740-DA50-9918-9C3ECBFECF4C}"/>
          </ac:spMkLst>
        </pc:spChg>
        <pc:spChg chg="mod">
          <ac:chgData name="KEVIN SURAY" userId="1aa230af-bcc1-4c41-b853-b44cc45b2670" providerId="ADAL" clId="{F1DC00CA-69B4-4B65-8900-7972F92E07EF}" dt="2026-09-16T21:14:32.380" v="2374" actId="1076"/>
          <ac:spMkLst>
            <pc:docMk/>
            <pc:sldMk cId="376145416" sldId="2076138920"/>
            <ac:spMk id="15" creationId="{9196100C-2D8D-8F24-AC66-A2CFF2E41C67}"/>
          </ac:spMkLst>
        </pc:spChg>
        <pc:picChg chg="mod">
          <ac:chgData name="KEVIN SURAY" userId="1aa230af-bcc1-4c41-b853-b44cc45b2670" providerId="ADAL" clId="{F1DC00CA-69B4-4B65-8900-7972F92E07EF}" dt="2026-09-16T21:14:43.897" v="2377" actId="1076"/>
          <ac:picMkLst>
            <pc:docMk/>
            <pc:sldMk cId="376145416" sldId="2076138920"/>
            <ac:picMk id="3" creationId="{001F5B49-BFD5-C5D0-44F1-5C228CB72A6C}"/>
          </ac:picMkLst>
        </pc:picChg>
        <pc:picChg chg="mod">
          <ac:chgData name="KEVIN SURAY" userId="1aa230af-bcc1-4c41-b853-b44cc45b2670" providerId="ADAL" clId="{F1DC00CA-69B4-4B65-8900-7972F92E07EF}" dt="2026-09-16T21:15:20.190" v="2385" actId="14100"/>
          <ac:picMkLst>
            <pc:docMk/>
            <pc:sldMk cId="376145416" sldId="2076138920"/>
            <ac:picMk id="13" creationId="{EF21DDA2-D2FC-5866-B192-CFD1B8881645}"/>
          </ac:picMkLst>
        </pc:picChg>
      </pc:sldChg>
      <pc:sldChg chg="add">
        <pc:chgData name="KEVIN SURAY" userId="1aa230af-bcc1-4c41-b853-b44cc45b2670" providerId="ADAL" clId="{F1DC00CA-69B4-4B65-8900-7972F92E07EF}" dt="2026-09-23T12:15:54.329" v="3195"/>
        <pc:sldMkLst>
          <pc:docMk/>
          <pc:sldMk cId="1930776321" sldId="2076138921"/>
        </pc:sldMkLst>
      </pc:sldChg>
      <pc:sldChg chg="delSp modSp add del mod delAnim">
        <pc:chgData name="KEVIN SURAY" userId="1aa230af-bcc1-4c41-b853-b44cc45b2670" providerId="ADAL" clId="{F1DC00CA-69B4-4B65-8900-7972F92E07EF}" dt="2026-09-23T12:13:42.908" v="3191" actId="47"/>
        <pc:sldMkLst>
          <pc:docMk/>
          <pc:sldMk cId="3206807755" sldId="2076139217"/>
        </pc:sldMkLst>
      </pc:sldChg>
      <pc:sldChg chg="addSp delSp modSp del mod delAnim modAnim">
        <pc:chgData name="KEVIN SURAY" userId="1aa230af-bcc1-4c41-b853-b44cc45b2670" providerId="ADAL" clId="{F1DC00CA-69B4-4B65-8900-7972F92E07EF}" dt="2026-09-23T12:14:00.558" v="3193" actId="47"/>
        <pc:sldMkLst>
          <pc:docMk/>
          <pc:sldMk cId="3229253757" sldId="2076139269"/>
        </pc:sldMkLst>
      </pc:sldChg>
      <pc:sldChg chg="add">
        <pc:chgData name="KEVIN SURAY" userId="1aa230af-bcc1-4c41-b853-b44cc45b2670" providerId="ADAL" clId="{F1DC00CA-69B4-4B65-8900-7972F92E07EF}" dt="2026-09-23T12:15:54.329" v="3195"/>
        <pc:sldMkLst>
          <pc:docMk/>
          <pc:sldMk cId="175354704" sldId="2076139270"/>
        </pc:sldMkLst>
      </pc:sldChg>
      <pc:sldChg chg="modSp add del mod">
        <pc:chgData name="KEVIN SURAY" userId="1aa230af-bcc1-4c41-b853-b44cc45b2670" providerId="ADAL" clId="{F1DC00CA-69B4-4B65-8900-7972F92E07EF}" dt="2026-09-23T12:12:00.606" v="3190" actId="47"/>
        <pc:sldMkLst>
          <pc:docMk/>
          <pc:sldMk cId="4224716649" sldId="2076139278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905823273" sldId="2076139279"/>
        </pc:sldMkLst>
      </pc:sldChg>
      <pc:sldChg chg="addSp delSp modSp add del mod delAnim">
        <pc:chgData name="KEVIN SURAY" userId="1aa230af-bcc1-4c41-b853-b44cc45b2670" providerId="ADAL" clId="{F1DC00CA-69B4-4B65-8900-7972F92E07EF}" dt="2026-09-23T12:11:13.224" v="3187" actId="47"/>
        <pc:sldMkLst>
          <pc:docMk/>
          <pc:sldMk cId="1621472887" sldId="2076139280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79982769" sldId="2076139281"/>
        </pc:sldMkLst>
      </pc:sldChg>
      <pc:sldChg chg="addSp delSp modSp add del mod ord">
        <pc:chgData name="KEVIN SURAY" userId="1aa230af-bcc1-4c41-b853-b44cc45b2670" providerId="ADAL" clId="{F1DC00CA-69B4-4B65-8900-7972F92E07EF}" dt="2026-09-23T12:11:13.224" v="3187" actId="47"/>
        <pc:sldMkLst>
          <pc:docMk/>
          <pc:sldMk cId="184149535" sldId="2076139282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638027931" sldId="2076139283"/>
        </pc:sldMkLst>
      </pc:sldChg>
      <pc:sldChg chg="addSp delSp modSp add del mod ord">
        <pc:chgData name="KEVIN SURAY" userId="1aa230af-bcc1-4c41-b853-b44cc45b2670" providerId="ADAL" clId="{F1DC00CA-69B4-4B65-8900-7972F92E07EF}" dt="2026-09-23T12:11:13.224" v="3187" actId="47"/>
        <pc:sldMkLst>
          <pc:docMk/>
          <pc:sldMk cId="2182321615" sldId="2076139284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873385653" sldId="2076139285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325541521" sldId="2076139287"/>
        </pc:sldMkLst>
      </pc:sldChg>
      <pc:sldChg chg="add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536339337" sldId="2076139288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4074049192" sldId="2076139289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359174840" sldId="2076139290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004517674" sldId="2076139291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462267195" sldId="2076139292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955091111" sldId="2076139293"/>
        </pc:sldMkLst>
      </pc:sldChg>
      <pc:sldChg chg="modSp add del mod">
        <pc:chgData name="KEVIN SURAY" userId="1aa230af-bcc1-4c41-b853-b44cc45b2670" providerId="ADAL" clId="{F1DC00CA-69B4-4B65-8900-7972F92E07EF}" dt="2026-09-23T12:12:00.606" v="3190" actId="47"/>
        <pc:sldMkLst>
          <pc:docMk/>
          <pc:sldMk cId="3933622960" sldId="2076139294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23782979" sldId="2076139295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146039048" sldId="2076139296"/>
        </pc:sldMkLst>
      </pc:sldChg>
      <pc:sldMasterChg chg="delSldLayout">
        <pc:chgData name="KEVIN SURAY" userId="1aa230af-bcc1-4c41-b853-b44cc45b2670" providerId="ADAL" clId="{F1DC00CA-69B4-4B65-8900-7972F92E07EF}" dt="2026-09-23T12:14:00.558" v="3193" actId="47"/>
        <pc:sldMasterMkLst>
          <pc:docMk/>
          <pc:sldMasterMk cId="2332317358" sldId="2147483648"/>
        </pc:sldMasterMkLst>
        <pc:sldLayoutChg chg="del">
          <pc:chgData name="KEVIN SURAY" userId="1aa230af-bcc1-4c41-b853-b44cc45b2670" providerId="ADAL" clId="{F1DC00CA-69B4-4B65-8900-7972F92E07EF}" dt="2026-09-23T12:14:00.558" v="3193" actId="47"/>
          <pc:sldLayoutMkLst>
            <pc:docMk/>
            <pc:sldMasterMk cId="2332317358" sldId="2147483648"/>
            <pc:sldLayoutMk cId="1838081735" sldId="2147483667"/>
          </pc:sldLayoutMkLst>
        </pc:sldLayoutChg>
        <pc:sldLayoutChg chg="del">
          <pc:chgData name="KEVIN SURAY" userId="1aa230af-bcc1-4c41-b853-b44cc45b2670" providerId="ADAL" clId="{F1DC00CA-69B4-4B65-8900-7972F92E07EF}" dt="2026-09-23T12:11:13.224" v="3187" actId="47"/>
          <pc:sldLayoutMkLst>
            <pc:docMk/>
            <pc:sldMasterMk cId="2332317358" sldId="2147483648"/>
            <pc:sldLayoutMk cId="1543378622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00BB3-C7AB-4D30-A545-D81C8C2A5D50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556F8-80A0-4E22-91A9-6CA4F2B373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78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959F62-CBB8-D337-6A3C-DFB1EAE377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E70830-DCC7-85D3-279E-4ED60B30A8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1103" y="3302594"/>
            <a:ext cx="6376417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FFF Equipe" panose="02000503000000020004" pitchFamily="2" charset="77"/>
                <a:ea typeface="FFF Equipe" panose="02000503000000020004" pitchFamily="2" charset="77"/>
                <a:cs typeface="FFF Equipe" panose="02000503000000020004" pitchFamily="2" charset="77"/>
              </a:defRPr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10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723CF0E-7549-CEAD-4DF2-7F5F2D94E8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517C165-2EC1-F246-F5A4-1F6198348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627" y="541510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 b="1" i="0">
                <a:solidFill>
                  <a:srgbClr val="E30513"/>
                </a:solidFill>
                <a:latin typeface="FFF Equipe Black" panose="02000503000000020004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3994A4AD-7F44-2520-04E5-70142FFD07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0982" y="260047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2BB4B5B3-CE96-6270-7E2F-865192743D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668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EBD3E511-D0AD-C37F-AC80-770D824FE8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78173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B834C89-E735-91EA-E7E5-C6D926688D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709286" y="449816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04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9546E422-2361-D14F-716B-1001A1EB3EE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8668" y="449948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05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6B82FF9-47BA-0E12-7593-11424FB7E15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78172" y="4505406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06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60DFC9-8147-5D46-498D-B707F6BB3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4002" y="192260"/>
            <a:ext cx="450850" cy="34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A87E21-7095-4BA0-766D-0B0D6ADAA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D36CE40-D786-EDB8-0E07-310DD67460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997" y="2305080"/>
            <a:ext cx="2153118" cy="2035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7B40D8-6CFF-489A-C243-FDDE0AE2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4" y="2305080"/>
            <a:ext cx="5654040" cy="20350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 i="0">
                <a:solidFill>
                  <a:schemeClr val="bg1"/>
                </a:solidFill>
                <a:latin typeface="FFF Equipe Black" panose="02000503000000020004" pitchFamily="2" charset="77"/>
                <a:ea typeface="FFF Equipe Black" panose="02000503000000020004" pitchFamily="2" charset="77"/>
                <a:cs typeface="FFF Equipe Black" panose="02000503000000020004" pitchFamily="2" charset="77"/>
              </a:defRPr>
            </a:lvl1pPr>
          </a:lstStyle>
          <a:p>
            <a:r>
              <a:rPr lang="fr-FR" dirty="0"/>
              <a:t>Cliquez et modifiez le titre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5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A4DA7-D6E3-C380-39C2-4CB70E840C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860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445974-C38D-FAB2-EAA9-DA70D48A1A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501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0C9976-A6DA-E9D5-CCB3-A65411A8D4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80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D7388B-B592-4746-16B2-DB345D30AB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10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D58ED0-DDF0-2AE5-9F6A-DDDEF3339E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68BBE36-3DAD-60BA-7603-D0578F1B1A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6101615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11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A419648B-44B7-2888-FBE0-EFDCF9B0A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516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2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08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8127B79-B436-E1BD-E446-C006DF9B15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6176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CD20F8-9CB9-19BE-045E-83F9FDA84C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0819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31CA5E-AA71-8CB8-CB06-6F5F6700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E3FF9E-A5F0-2D90-3343-49B0FAF9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4CBE9-44CF-6C87-30EC-75563B99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D0995-AF67-BC40-843C-7A54A7ACC5B4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CF39CB-5025-F19E-9032-92337105E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6394B3-7220-9C19-89AF-223C28FC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98490-F53F-614D-9D58-849353C69D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31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5" r:id="rId5"/>
    <p:sldLayoutId id="2147483660" r:id="rId6"/>
    <p:sldLayoutId id="2147483666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EBiHJivNfPw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youtu.be/x123Xk9xFJ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B7B40-B5A3-0136-58AE-D09AD09DA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C07D731-1969-67D3-EAAE-606244B05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DOCUMENTS D’ORGANISATION </a:t>
            </a:r>
            <a:br>
              <a:rPr lang="fr-FR" dirty="0"/>
            </a:br>
            <a:r>
              <a:rPr lang="fr-FR" dirty="0"/>
              <a:t>U8-U9</a:t>
            </a:r>
          </a:p>
        </p:txBody>
      </p:sp>
    </p:spTree>
    <p:extLst>
      <p:ext uri="{BB962C8B-B14F-4D97-AF65-F5344CB8AC3E}">
        <p14:creationId xmlns:p14="http://schemas.microsoft.com/office/powerpoint/2010/main" val="646945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CFBB43-D2B1-DDEE-FB9E-6B39710DCE62}"/>
              </a:ext>
            </a:extLst>
          </p:cNvPr>
          <p:cNvGraphicFramePr>
            <a:graphicFrameLocks noGrp="1"/>
          </p:cNvGraphicFramePr>
          <p:nvPr/>
        </p:nvGraphicFramePr>
        <p:xfrm>
          <a:off x="746538" y="1502939"/>
          <a:ext cx="7483063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Equipe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B4E2679-36FF-B529-1C74-9360F135F8E4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999874"/>
          <a:ext cx="9199566" cy="3031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200" b="1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200" b="1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200" b="1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200" b="1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200" b="1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200" b="1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</a:tbl>
          </a:graphicData>
        </a:graphic>
      </p:graphicFrame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BBA0E18D-D2B2-87D2-BD73-4A88A2818F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355619"/>
            <a:ext cx="2848898" cy="1259840"/>
          </a:xfrm>
        </p:spPr>
        <p:txBody>
          <a:bodyPr>
            <a:normAutofit fontScale="85000" lnSpcReduction="20000"/>
          </a:bodyPr>
          <a:lstStyle/>
          <a:p>
            <a:r>
              <a:rPr lang="fr-FR" sz="1200" dirty="0"/>
              <a:t>3 terrains (T1, T2, T3)</a:t>
            </a:r>
          </a:p>
          <a:p>
            <a:r>
              <a:rPr lang="fr-FR" sz="1200" dirty="0"/>
              <a:t>R1, R2, R3 : T1 = Défi, T2 = </a:t>
            </a:r>
            <a:r>
              <a:rPr lang="fr-FR" sz="1200" dirty="0" err="1"/>
              <a:t>Funino</a:t>
            </a:r>
            <a:r>
              <a:rPr lang="fr-FR" sz="1200" dirty="0"/>
              <a:t> et </a:t>
            </a:r>
          </a:p>
          <a:p>
            <a:pPr marL="0" indent="0">
              <a:buNone/>
            </a:pPr>
            <a:r>
              <a:rPr lang="fr-FR" sz="1200" dirty="0"/>
              <a:t>       T3 = Rencontres</a:t>
            </a:r>
          </a:p>
          <a:p>
            <a:r>
              <a:rPr lang="fr-FR" sz="1200" dirty="0"/>
              <a:t>R4 et R5: T1, T2 et T3 = Rencontres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BA4617F-69C1-4103-9273-AF46A64BABC8}"/>
              </a:ext>
            </a:extLst>
          </p:cNvPr>
          <p:cNvSpPr txBox="1">
            <a:spLocks/>
          </p:cNvSpPr>
          <p:nvPr/>
        </p:nvSpPr>
        <p:spPr>
          <a:xfrm>
            <a:off x="1442365" y="6134526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Si 5 équipes, faire le maximum pour constituer une 6</a:t>
            </a:r>
            <a:r>
              <a:rPr lang="fr-FR" sz="1200" baseline="30000" dirty="0"/>
              <a:t>ème</a:t>
            </a:r>
            <a:r>
              <a:rPr lang="fr-FR" sz="1200" dirty="0"/>
              <a:t> équipe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E8D0CC81-DE10-006A-27EB-3CC1AF6D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Répartition plateau à 6 équipes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0232D5E-A2BE-25A3-3ECA-ABC608AC23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9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935F7-937A-3987-F4F1-D34918F0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6">
            <a:extLst>
              <a:ext uri="{FF2B5EF4-FFF2-40B4-BE49-F238E27FC236}">
                <a16:creationId xmlns:a16="http://schemas.microsoft.com/office/drawing/2014/main" id="{2E242015-89DB-763E-67B3-A17E01AA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Répartition plateau à 8 équipes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E028A7A-8C69-88F6-5008-A71EB83BBE12}"/>
              </a:ext>
            </a:extLst>
          </p:cNvPr>
          <p:cNvGraphicFramePr>
            <a:graphicFrameLocks noGrp="1"/>
          </p:cNvGraphicFramePr>
          <p:nvPr/>
        </p:nvGraphicFramePr>
        <p:xfrm>
          <a:off x="746538" y="1279419"/>
          <a:ext cx="7483063" cy="13255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72E749B-8E25-1829-8A00-2CBC1008808D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726625"/>
          <a:ext cx="9199566" cy="3376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200" b="1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200" b="1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200" b="1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200" b="1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200" b="1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200" b="1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200" b="1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200" b="1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</a:tbl>
          </a:graphicData>
        </a:graphic>
      </p:graphicFrame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5D60198F-834E-3A5B-4B60-BF1CAB435D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 fontScale="85000" lnSpcReduction="20000"/>
          </a:bodyPr>
          <a:lstStyle/>
          <a:p>
            <a:r>
              <a:rPr lang="fr-FR" sz="1200" dirty="0"/>
              <a:t>4 terrains (T1, T2, T3, T4)</a:t>
            </a:r>
          </a:p>
          <a:p>
            <a:r>
              <a:rPr lang="fr-FR" sz="1200" dirty="0"/>
              <a:t>R1, R2, R3, R4 : T1 = Défi, T2 = </a:t>
            </a:r>
            <a:r>
              <a:rPr lang="fr-FR" sz="1200" dirty="0" err="1"/>
              <a:t>Funino</a:t>
            </a:r>
            <a:endParaRPr lang="fr-FR" sz="1200" dirty="0"/>
          </a:p>
          <a:p>
            <a:pPr marL="0" indent="0">
              <a:buNone/>
            </a:pPr>
            <a:r>
              <a:rPr lang="fr-FR" sz="1200" dirty="0"/>
              <a:t>      T3 et T4 = Rencontres  </a:t>
            </a:r>
          </a:p>
          <a:p>
            <a:r>
              <a:rPr lang="fr-FR" sz="1200" dirty="0"/>
              <a:t>R5 : T1, T2, T3 et T4 = Rencontres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7E4AF9-8BC8-AA48-5A11-6179CE769D0E}"/>
              </a:ext>
            </a:extLst>
          </p:cNvPr>
          <p:cNvSpPr txBox="1">
            <a:spLocks/>
          </p:cNvSpPr>
          <p:nvPr/>
        </p:nvSpPr>
        <p:spPr>
          <a:xfrm>
            <a:off x="1442365" y="616811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Si 7 équipes, faire le maximum pour constituer une 8</a:t>
            </a:r>
            <a:r>
              <a:rPr lang="fr-FR" sz="1200" baseline="30000" dirty="0"/>
              <a:t>ème</a:t>
            </a:r>
            <a:r>
              <a:rPr lang="fr-FR" sz="1200" dirty="0"/>
              <a:t> équipe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BA65ED0-4430-94A2-9869-E2ACD7CF0E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36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C782D-C89B-4A41-5884-D4A2125D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D4C44E88-6B03-2D2C-247A-8D5A1151C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Répartition plateau à 10 équipes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3F9EE99-6210-853C-2C7E-4234511DABA0}"/>
              </a:ext>
            </a:extLst>
          </p:cNvPr>
          <p:cNvGraphicFramePr>
            <a:graphicFrameLocks noGrp="1"/>
          </p:cNvGraphicFramePr>
          <p:nvPr/>
        </p:nvGraphicFramePr>
        <p:xfrm>
          <a:off x="764488" y="1150876"/>
          <a:ext cx="7483063" cy="14758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18380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D0A95C5-B0FE-D6EC-A9B7-642D357EC6B9}"/>
              </a:ext>
            </a:extLst>
          </p:cNvPr>
          <p:cNvGraphicFramePr>
            <a:graphicFrameLocks noGrp="1"/>
          </p:cNvGraphicFramePr>
          <p:nvPr/>
        </p:nvGraphicFramePr>
        <p:xfrm>
          <a:off x="595563" y="2726626"/>
          <a:ext cx="919956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</a:tbl>
          </a:graphicData>
        </a:graphic>
      </p:graphicFrame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36C1DDB-4D50-CA8E-BED6-B0E089978C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 dirty="0"/>
              <a:t>5 terrains (T1, T2, T3, T4, T5)</a:t>
            </a:r>
          </a:p>
          <a:p>
            <a:r>
              <a:rPr lang="fr-FR" sz="1200" dirty="0"/>
              <a:t>T1 = Défi, T2 = </a:t>
            </a:r>
            <a:r>
              <a:rPr lang="fr-FR" sz="1200" dirty="0" err="1"/>
              <a:t>Funino</a:t>
            </a:r>
            <a:r>
              <a:rPr lang="fr-FR" sz="1200" dirty="0"/>
              <a:t>,</a:t>
            </a:r>
          </a:p>
          <a:p>
            <a:pPr marL="0" indent="0">
              <a:buNone/>
            </a:pPr>
            <a:r>
              <a:rPr lang="fr-FR" sz="1200" dirty="0"/>
              <a:t>T3, T4 et T5 = Rencontres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8C410F3B-A5BC-CF0F-1FF3-07EC1CD9E7F7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Si 9 équipes, faire le maximum pour constituer une 10</a:t>
            </a:r>
            <a:r>
              <a:rPr lang="fr-FR" sz="1200" baseline="30000" dirty="0"/>
              <a:t>ème</a:t>
            </a:r>
            <a:r>
              <a:rPr lang="fr-FR" sz="1200" dirty="0"/>
              <a:t> équipe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444DA8-140F-1C08-B804-4987619A73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76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EDD47-99BF-0361-A4C4-2F419ED28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F1572672-CC34-97D7-C6CB-8072FC114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Répartition plateau à 12 équipes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7736062-8CF8-5373-B9A1-619CD9AAF5D1}"/>
              </a:ext>
            </a:extLst>
          </p:cNvPr>
          <p:cNvGraphicFramePr>
            <a:graphicFrameLocks noGrp="1"/>
          </p:cNvGraphicFramePr>
          <p:nvPr/>
        </p:nvGraphicFramePr>
        <p:xfrm>
          <a:off x="675773" y="1808691"/>
          <a:ext cx="9199566" cy="4321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highlight>
                            <a:srgbClr val="FFFF00"/>
                          </a:highlight>
                        </a:rPr>
                        <a:t>Défi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200" b="1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ighlight>
                            <a:srgbClr val="FFFF00"/>
                          </a:highlight>
                        </a:rPr>
                        <a:t>Défi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highlight>
                            <a:srgbClr val="FFFF00"/>
                          </a:highlight>
                        </a:rPr>
                        <a:t>Funino</a:t>
                      </a:r>
                      <a:r>
                        <a:rPr lang="fr-FR" sz="1600" dirty="0">
                          <a:highlight>
                            <a:srgbClr val="FFFF00"/>
                          </a:highlight>
                        </a:rPr>
                        <a:t>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highlight>
                            <a:srgbClr val="FFFF00"/>
                          </a:highlight>
                        </a:rPr>
                        <a:t>Funino</a:t>
                      </a:r>
                      <a:r>
                        <a:rPr lang="fr-FR" sz="1600" dirty="0">
                          <a:highlight>
                            <a:srgbClr val="FFFF00"/>
                          </a:highlight>
                        </a:rPr>
                        <a:t>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  <a:tr h="1750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652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884842"/>
                  </a:ext>
                </a:extLst>
              </a:tr>
            </a:tbl>
          </a:graphicData>
        </a:graphic>
      </p:graphicFrame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E66B4621-F69B-5BC4-9327-E36ED76D99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80490" y="1117506"/>
            <a:ext cx="3860225" cy="691185"/>
          </a:xfrm>
        </p:spPr>
        <p:txBody>
          <a:bodyPr>
            <a:normAutofit fontScale="92500"/>
          </a:bodyPr>
          <a:lstStyle/>
          <a:p>
            <a:r>
              <a:rPr lang="fr-FR" sz="1200" dirty="0"/>
              <a:t>6 terrains (T1, T2, T3, T4, T5)</a:t>
            </a:r>
          </a:p>
          <a:p>
            <a:r>
              <a:rPr lang="fr-FR" sz="1200" dirty="0"/>
              <a:t>T1 = Défi, T2 = </a:t>
            </a:r>
            <a:r>
              <a:rPr lang="fr-FR" sz="1200" dirty="0" err="1"/>
              <a:t>Funino</a:t>
            </a:r>
            <a:r>
              <a:rPr lang="fr-FR" sz="1200" dirty="0"/>
              <a:t>, T3, T4, T5, T6 = Rencontres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B192E1B0-0ED1-2FF5-FA85-A8545BA3F355}"/>
              </a:ext>
            </a:extLst>
          </p:cNvPr>
          <p:cNvSpPr txBox="1">
            <a:spLocks/>
          </p:cNvSpPr>
          <p:nvPr/>
        </p:nvSpPr>
        <p:spPr>
          <a:xfrm>
            <a:off x="4860757" y="6203406"/>
            <a:ext cx="5085348" cy="4178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Si 11 équipes, faire le maximum pour constituer une 12</a:t>
            </a:r>
            <a:r>
              <a:rPr lang="fr-FR" sz="1200" baseline="30000" dirty="0"/>
              <a:t>ème</a:t>
            </a:r>
            <a:r>
              <a:rPr lang="fr-FR" sz="1200" dirty="0"/>
              <a:t> équipe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6BFF617-893C-961A-C560-D30D81D662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EFE74-AD88-F98E-7F93-07F7EE98F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21D68C7-FAE3-F29D-43E2-FA7151AD96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5" name="Titre 6">
            <a:extLst>
              <a:ext uri="{FF2B5EF4-FFF2-40B4-BE49-F238E27FC236}">
                <a16:creationId xmlns:a16="http://schemas.microsoft.com/office/drawing/2014/main" id="{69514B81-AAB3-7B62-693D-41E2F12F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6134100" cy="883912"/>
          </a:xfrm>
        </p:spPr>
        <p:txBody>
          <a:bodyPr>
            <a:normAutofit/>
          </a:bodyPr>
          <a:lstStyle/>
          <a:p>
            <a:r>
              <a:rPr lang="fr-FR" sz="4800" dirty="0"/>
              <a:t>Vidéos U9</a:t>
            </a:r>
          </a:p>
        </p:txBody>
      </p:sp>
      <p:sp>
        <p:nvSpPr>
          <p:cNvPr id="6" name="Titre 6">
            <a:extLst>
              <a:ext uri="{FF2B5EF4-FFF2-40B4-BE49-F238E27FC236}">
                <a16:creationId xmlns:a16="http://schemas.microsoft.com/office/drawing/2014/main" id="{B0B1F5BC-57CB-6599-4617-7044832B8210}"/>
              </a:ext>
            </a:extLst>
          </p:cNvPr>
          <p:cNvSpPr txBox="1">
            <a:spLocks/>
          </p:cNvSpPr>
          <p:nvPr/>
        </p:nvSpPr>
        <p:spPr>
          <a:xfrm>
            <a:off x="1441450" y="1513062"/>
            <a:ext cx="2932842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C00000"/>
                </a:solidFill>
              </a:rPr>
              <a:t>Défi U9 n°1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21DDA2-D2FC-5866-B192-CFD1B888164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576" y="2297181"/>
            <a:ext cx="2318056" cy="231805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196100C-2D8D-8F24-AC66-A2CFF2E41C67}"/>
              </a:ext>
            </a:extLst>
          </p:cNvPr>
          <p:cNvSpPr txBox="1"/>
          <p:nvPr/>
        </p:nvSpPr>
        <p:spPr>
          <a:xfrm>
            <a:off x="1732576" y="4614564"/>
            <a:ext cx="26417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4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https://youtu.be/x123Xk9xFJ8</a:t>
            </a:r>
            <a:endParaRPr lang="fr-FR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001F5B49-BFD5-C5D0-44F1-5C228CB72A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5670" y="2297181"/>
            <a:ext cx="2249399" cy="2317383"/>
          </a:xfrm>
          <a:prstGeom prst="rect">
            <a:avLst/>
          </a:prstGeom>
        </p:spPr>
      </p:pic>
      <p:sp>
        <p:nvSpPr>
          <p:cNvPr id="8" name="ZoneTexte 20">
            <a:extLst>
              <a:ext uri="{FF2B5EF4-FFF2-40B4-BE49-F238E27FC236}">
                <a16:creationId xmlns:a16="http://schemas.microsoft.com/office/drawing/2014/main" id="{46099703-3A7C-4ECD-4D29-681DA9E9ADA8}"/>
              </a:ext>
            </a:extLst>
          </p:cNvPr>
          <p:cNvSpPr txBox="1"/>
          <p:nvPr/>
        </p:nvSpPr>
        <p:spPr>
          <a:xfrm>
            <a:off x="6991450" y="4674783"/>
            <a:ext cx="2568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4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https://youtu.be/EBiHJivNfPw</a:t>
            </a:r>
            <a:endParaRPr lang="fr-FR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D9329B47-0740-DA50-9918-9C3ECBFECF4C}"/>
              </a:ext>
            </a:extLst>
          </p:cNvPr>
          <p:cNvSpPr txBox="1">
            <a:spLocks/>
          </p:cNvSpPr>
          <p:nvPr/>
        </p:nvSpPr>
        <p:spPr>
          <a:xfrm>
            <a:off x="6874543" y="1666599"/>
            <a:ext cx="2932842" cy="576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2800" dirty="0">
                <a:latin typeface="FFF Equipe"/>
              </a:rPr>
              <a:t>Vidéo Funino</a:t>
            </a:r>
          </a:p>
        </p:txBody>
      </p:sp>
    </p:spTree>
    <p:extLst>
      <p:ext uri="{BB962C8B-B14F-4D97-AF65-F5344CB8AC3E}">
        <p14:creationId xmlns:p14="http://schemas.microsoft.com/office/powerpoint/2010/main" val="3761454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1279</TotalTime>
  <Words>674</Words>
  <Application>Microsoft Office PowerPoint</Application>
  <PresentationFormat>Grand écran</PresentationFormat>
  <Paragraphs>291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FFF Equipe</vt:lpstr>
      <vt:lpstr>FFF Equipe Black</vt:lpstr>
      <vt:lpstr>FFF Hero Black</vt:lpstr>
      <vt:lpstr>Thème Office</vt:lpstr>
      <vt:lpstr>DOCUMENTS D’ORGANISATION  U8-U9</vt:lpstr>
      <vt:lpstr>U8-U9 – Répartition plateau à 6 équipes</vt:lpstr>
      <vt:lpstr>U8-U9 – Répartition plateau à 8 équipes</vt:lpstr>
      <vt:lpstr>U8-U9 – Répartition plateau à 10 équipes</vt:lpstr>
      <vt:lpstr>U8-U9 – Répartition plateau à 12 équipes</vt:lpstr>
      <vt:lpstr>Vidéos U9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Microsoft Office User</dc:creator>
  <cp:lastModifiedBy>KEVIN SURAY</cp:lastModifiedBy>
  <cp:revision>25</cp:revision>
  <dcterms:created xsi:type="dcterms:W3CDTF">2022-10-10T12:57:54Z</dcterms:created>
  <dcterms:modified xsi:type="dcterms:W3CDTF">2026-09-23T12:17:44Z</dcterms:modified>
</cp:coreProperties>
</file>