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93" r:id="rId2"/>
    <p:sldId id="294" r:id="rId3"/>
    <p:sldId id="295" r:id="rId4"/>
    <p:sldId id="296" r:id="rId5"/>
    <p:sldId id="297" r:id="rId6"/>
    <p:sldId id="298" r:id="rId7"/>
    <p:sldId id="299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91E5"/>
    <a:srgbClr val="01387B"/>
    <a:srgbClr val="209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4EC2FA-4FA1-4BC3-846D-8C77FDEA0063}" v="91" dt="2026-09-23T11:58:17.877"/>
    <p1510:client id="{6069CFEB-BF7D-476A-9376-22947AF722EA}" v="1" dt="2026-09-23T12:15:54.3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SURAY" userId="1aa230af-bcc1-4c41-b853-b44cc45b2670" providerId="ADAL" clId="{D2A8D6E7-B3B5-4292-AA33-55983143D43C}"/>
    <pc:docChg chg="undo custSel addSld delSld modSld sldOrd">
      <pc:chgData name="KEVIN SURAY" userId="1aa230af-bcc1-4c41-b853-b44cc45b2670" providerId="ADAL" clId="{D2A8D6E7-B3B5-4292-AA33-55983143D43C}" dt="2026-09-09T17:57:14.902" v="64" actId="20577"/>
      <pc:docMkLst>
        <pc:docMk/>
      </pc:docMkLst>
      <pc:sldChg chg="modSp mod">
        <pc:chgData name="KEVIN SURAY" userId="1aa230af-bcc1-4c41-b853-b44cc45b2670" providerId="ADAL" clId="{D2A8D6E7-B3B5-4292-AA33-55983143D43C}" dt="2026-09-09T15:18:44.122" v="29" actId="20577"/>
        <pc:sldMkLst>
          <pc:docMk/>
          <pc:sldMk cId="658518058" sldId="293"/>
        </pc:sldMkLst>
        <pc:spChg chg="mod">
          <ac:chgData name="KEVIN SURAY" userId="1aa230af-bcc1-4c41-b853-b44cc45b2670" providerId="ADAL" clId="{D2A8D6E7-B3B5-4292-AA33-55983143D43C}" dt="2026-09-09T15:18:44.122" v="29" actId="20577"/>
          <ac:spMkLst>
            <pc:docMk/>
            <pc:sldMk cId="658518058" sldId="293"/>
            <ac:spMk id="10" creationId="{6DF62927-2194-D7C5-89B8-8A6B3EE87172}"/>
          </ac:spMkLst>
        </pc:spChg>
      </pc:sldChg>
    </pc:docChg>
  </pc:docChgLst>
  <pc:docChgLst>
    <pc:chgData name="CMARROUAT" userId="S::cmarrouat@districtfootgers.fff.fr::47db4b73-60b0-4cf8-9e3f-4e4ef49c7c0f" providerId="AD" clId="Web-{3C8881E6-058D-169B-0A6E-5961FCC05447}"/>
    <pc:docChg chg="modSld">
      <pc:chgData name="CMARROUAT" userId="S::cmarrouat@districtfootgers.fff.fr::47db4b73-60b0-4cf8-9e3f-4e4ef49c7c0f" providerId="AD" clId="Web-{3C8881E6-058D-169B-0A6E-5961FCC05447}" dt="2026-09-08T11:34:53.723" v="30" actId="1076"/>
      <pc:docMkLst>
        <pc:docMk/>
      </pc:docMkLst>
    </pc:docChg>
  </pc:docChgLst>
  <pc:docChgLst>
    <pc:chgData name="TRIMOREAU Emilie" userId="7ee2e4c3-8b81-47dd-ab73-036f8ea0449c" providerId="ADAL" clId="{87402B00-11F6-44EB-A2B4-67C7758ECEA2}"/>
    <pc:docChg chg="undo redo custSel addSld delSld modSld sldOrd">
      <pc:chgData name="TRIMOREAU Emilie" userId="7ee2e4c3-8b81-47dd-ab73-036f8ea0449c" providerId="ADAL" clId="{87402B00-11F6-44EB-A2B4-67C7758ECEA2}" dt="2026-09-04T15:41:36.613" v="4349" actId="1076"/>
      <pc:docMkLst>
        <pc:docMk/>
      </pc:docMkLst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658518058" sldId="293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2288205928" sldId="294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1203177857" sldId="295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2675078352" sldId="296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1310591956" sldId="297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2803508400" sldId="298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870627470" sldId="299"/>
        </pc:sldMkLst>
      </pc:sldChg>
      <pc:sldMasterChg chg="delSldLayout">
        <pc:chgData name="TRIMOREAU Emilie" userId="7ee2e4c3-8b81-47dd-ab73-036f8ea0449c" providerId="ADAL" clId="{87402B00-11F6-44EB-A2B4-67C7758ECEA2}" dt="2026-08-26T14:21:11.986" v="4224" actId="47"/>
        <pc:sldMasterMkLst>
          <pc:docMk/>
          <pc:sldMasterMk cId="2332317358" sldId="2147483648"/>
        </pc:sldMasterMkLst>
      </pc:sldMasterChg>
    </pc:docChg>
  </pc:docChgLst>
  <pc:docChgLst>
    <pc:chgData name="KEVIN SURAY" userId="1aa230af-bcc1-4c41-b853-b44cc45b2670" providerId="ADAL" clId="{F1DC00CA-69B4-4B65-8900-7972F92E07EF}"/>
    <pc:docChg chg="undo redo custSel addSld delSld modSld sldOrd">
      <pc:chgData name="KEVIN SURAY" userId="1aa230af-bcc1-4c41-b853-b44cc45b2670" providerId="ADAL" clId="{F1DC00CA-69B4-4B65-8900-7972F92E07EF}" dt="2026-09-23T12:17:09.289" v="3198" actId="20577"/>
      <pc:docMkLst>
        <pc:docMk/>
      </pc:docMkLst>
      <pc:sldChg chg="del">
        <pc:chgData name="KEVIN SURAY" userId="1aa230af-bcc1-4c41-b853-b44cc45b2670" providerId="ADAL" clId="{F1DC00CA-69B4-4B65-8900-7972F92E07EF}" dt="2026-09-23T12:13:48.926" v="3192" actId="47"/>
        <pc:sldMkLst>
          <pc:docMk/>
          <pc:sldMk cId="1901927750" sldId="256"/>
        </pc:sldMkLst>
      </pc:sldChg>
      <pc:sldChg chg="modSp add del mod">
        <pc:chgData name="KEVIN SURAY" userId="1aa230af-bcc1-4c41-b853-b44cc45b2670" providerId="ADAL" clId="{F1DC00CA-69B4-4B65-8900-7972F92E07EF}" dt="2026-09-23T12:13:42.908" v="3191" actId="47"/>
        <pc:sldMkLst>
          <pc:docMk/>
          <pc:sldMk cId="2491572439" sldId="258"/>
        </pc:sldMkLst>
      </pc:sldChg>
      <pc:sldChg chg="add del">
        <pc:chgData name="KEVIN SURAY" userId="1aa230af-bcc1-4c41-b853-b44cc45b2670" providerId="ADAL" clId="{F1DC00CA-69B4-4B65-8900-7972F92E07EF}" dt="2026-09-23T12:17:04.637" v="3197" actId="47"/>
        <pc:sldMkLst>
          <pc:docMk/>
          <pc:sldMk cId="1084694665" sldId="260"/>
        </pc:sldMkLst>
      </pc:sldChg>
      <pc:sldChg chg="addSp delSp modSp del mod">
        <pc:chgData name="KEVIN SURAY" userId="1aa230af-bcc1-4c41-b853-b44cc45b2670" providerId="ADAL" clId="{F1DC00CA-69B4-4B65-8900-7972F92E07EF}" dt="2026-09-23T12:13:42.908" v="3191" actId="47"/>
        <pc:sldMkLst>
          <pc:docMk/>
          <pc:sldMk cId="1686953105" sldId="269"/>
        </pc:sldMkLst>
      </pc:sldChg>
      <pc:sldChg chg="add del">
        <pc:chgData name="KEVIN SURAY" userId="1aa230af-bcc1-4c41-b853-b44cc45b2670" providerId="ADAL" clId="{F1DC00CA-69B4-4B65-8900-7972F92E07EF}" dt="2026-09-23T12:17:04.637" v="3197" actId="47"/>
        <pc:sldMkLst>
          <pc:docMk/>
          <pc:sldMk cId="1272736125" sldId="270"/>
        </pc:sldMkLst>
      </pc:sldChg>
      <pc:sldChg chg="modSp del mod">
        <pc:chgData name="KEVIN SURAY" userId="1aa230af-bcc1-4c41-b853-b44cc45b2670" providerId="ADAL" clId="{F1DC00CA-69B4-4B65-8900-7972F92E07EF}" dt="2026-09-23T12:15:57.358" v="3196" actId="47"/>
        <pc:sldMkLst>
          <pc:docMk/>
          <pc:sldMk cId="1346431616" sldId="271"/>
        </pc:sldMkLst>
      </pc:sldChg>
      <pc:sldChg chg="add del">
        <pc:chgData name="KEVIN SURAY" userId="1aa230af-bcc1-4c41-b853-b44cc45b2670" providerId="ADAL" clId="{F1DC00CA-69B4-4B65-8900-7972F92E07EF}" dt="2026-09-23T12:13:42.908" v="3191" actId="47"/>
        <pc:sldMkLst>
          <pc:docMk/>
          <pc:sldMk cId="3847138712" sldId="281"/>
        </pc:sldMkLst>
      </pc:sldChg>
      <pc:sldChg chg="modSp add del mod">
        <pc:chgData name="KEVIN SURAY" userId="1aa230af-bcc1-4c41-b853-b44cc45b2670" providerId="ADAL" clId="{F1DC00CA-69B4-4B65-8900-7972F92E07EF}" dt="2026-09-23T12:14:04.804" v="3194" actId="47"/>
        <pc:sldMkLst>
          <pc:docMk/>
          <pc:sldMk cId="2604912471" sldId="288"/>
        </pc:sldMkLst>
      </pc:sldChg>
      <pc:sldChg chg="modSp mod">
        <pc:chgData name="KEVIN SURAY" userId="1aa230af-bcc1-4c41-b853-b44cc45b2670" providerId="ADAL" clId="{F1DC00CA-69B4-4B65-8900-7972F92E07EF}" dt="2026-09-23T12:17:09.289" v="3198" actId="20577"/>
        <pc:sldMkLst>
          <pc:docMk/>
          <pc:sldMk cId="658518058" sldId="293"/>
        </pc:sldMkLst>
        <pc:spChg chg="mod">
          <ac:chgData name="KEVIN SURAY" userId="1aa230af-bcc1-4c41-b853-b44cc45b2670" providerId="ADAL" clId="{F1DC00CA-69B4-4B65-8900-7972F92E07EF}" dt="2026-09-23T12:17:09.289" v="3198" actId="20577"/>
          <ac:spMkLst>
            <pc:docMk/>
            <pc:sldMk cId="658518058" sldId="293"/>
            <ac:spMk id="10" creationId="{6DF62927-2194-D7C5-89B8-8A6B3EE87172}"/>
          </ac:spMkLst>
        </pc:spChg>
      </pc:sldChg>
      <pc:sldChg chg="del">
        <pc:chgData name="KEVIN SURAY" userId="1aa230af-bcc1-4c41-b853-b44cc45b2670" providerId="ADAL" clId="{F1DC00CA-69B4-4B65-8900-7972F92E07EF}" dt="2026-09-23T12:17:04.637" v="3197" actId="47"/>
        <pc:sldMkLst>
          <pc:docMk/>
          <pc:sldMk cId="646945926" sldId="313"/>
        </pc:sldMkLst>
      </pc:sldChg>
      <pc:sldChg chg="add del">
        <pc:chgData name="KEVIN SURAY" userId="1aa230af-bcc1-4c41-b853-b44cc45b2670" providerId="ADAL" clId="{F1DC00CA-69B4-4B65-8900-7972F92E07EF}" dt="2026-09-23T12:11:13.224" v="3187" actId="47"/>
        <pc:sldMkLst>
          <pc:docMk/>
          <pc:sldMk cId="1734761367" sldId="4313"/>
        </pc:sldMkLst>
      </pc:sldChg>
      <pc:sldChg chg="add del">
        <pc:chgData name="KEVIN SURAY" userId="1aa230af-bcc1-4c41-b853-b44cc45b2670" providerId="ADAL" clId="{F1DC00CA-69B4-4B65-8900-7972F92E07EF}" dt="2026-09-23T12:11:13.224" v="3187" actId="47"/>
        <pc:sldMkLst>
          <pc:docMk/>
          <pc:sldMk cId="1657294761" sldId="4314"/>
        </pc:sldMkLst>
      </pc:sldChg>
      <pc:sldChg chg="add del">
        <pc:chgData name="KEVIN SURAY" userId="1aa230af-bcc1-4c41-b853-b44cc45b2670" providerId="ADAL" clId="{F1DC00CA-69B4-4B65-8900-7972F92E07EF}" dt="2026-09-23T12:13:42.908" v="3191" actId="47"/>
        <pc:sldMkLst>
          <pc:docMk/>
          <pc:sldMk cId="4035327878" sldId="2076138899"/>
        </pc:sldMkLst>
      </pc:sldChg>
      <pc:sldChg chg="modSp add del mod">
        <pc:chgData name="KEVIN SURAY" userId="1aa230af-bcc1-4c41-b853-b44cc45b2670" providerId="ADAL" clId="{F1DC00CA-69B4-4B65-8900-7972F92E07EF}" dt="2026-09-23T12:13:42.908" v="3191" actId="47"/>
        <pc:sldMkLst>
          <pc:docMk/>
          <pc:sldMk cId="3728183644" sldId="2076138903"/>
        </pc:sldMkLst>
      </pc:sldChg>
      <pc:sldChg chg="modSp add del mod">
        <pc:chgData name="KEVIN SURAY" userId="1aa230af-bcc1-4c41-b853-b44cc45b2670" providerId="ADAL" clId="{F1DC00CA-69B4-4B65-8900-7972F92E07EF}" dt="2026-09-23T12:13:42.908" v="3191" actId="47"/>
        <pc:sldMkLst>
          <pc:docMk/>
          <pc:sldMk cId="3358255657" sldId="2076138904"/>
        </pc:sldMkLst>
      </pc:sldChg>
      <pc:sldChg chg="delSp modSp del mod">
        <pc:chgData name="KEVIN SURAY" userId="1aa230af-bcc1-4c41-b853-b44cc45b2670" providerId="ADAL" clId="{F1DC00CA-69B4-4B65-8900-7972F92E07EF}" dt="2026-09-23T12:17:04.637" v="3197" actId="47"/>
        <pc:sldMkLst>
          <pc:docMk/>
          <pc:sldMk cId="376145416" sldId="2076138920"/>
        </pc:sldMkLst>
      </pc:sldChg>
      <pc:sldChg chg="add del">
        <pc:chgData name="KEVIN SURAY" userId="1aa230af-bcc1-4c41-b853-b44cc45b2670" providerId="ADAL" clId="{F1DC00CA-69B4-4B65-8900-7972F92E07EF}" dt="2026-09-23T12:17:04.637" v="3197" actId="47"/>
        <pc:sldMkLst>
          <pc:docMk/>
          <pc:sldMk cId="1930776321" sldId="2076138921"/>
        </pc:sldMkLst>
      </pc:sldChg>
      <pc:sldChg chg="delSp modSp add del mod delAnim">
        <pc:chgData name="KEVIN SURAY" userId="1aa230af-bcc1-4c41-b853-b44cc45b2670" providerId="ADAL" clId="{F1DC00CA-69B4-4B65-8900-7972F92E07EF}" dt="2026-09-23T12:13:42.908" v="3191" actId="47"/>
        <pc:sldMkLst>
          <pc:docMk/>
          <pc:sldMk cId="3206807755" sldId="2076139217"/>
        </pc:sldMkLst>
      </pc:sldChg>
      <pc:sldChg chg="addSp delSp modSp del mod delAnim modAnim">
        <pc:chgData name="KEVIN SURAY" userId="1aa230af-bcc1-4c41-b853-b44cc45b2670" providerId="ADAL" clId="{F1DC00CA-69B4-4B65-8900-7972F92E07EF}" dt="2026-09-23T12:14:00.558" v="3193" actId="47"/>
        <pc:sldMkLst>
          <pc:docMk/>
          <pc:sldMk cId="3229253757" sldId="2076139269"/>
        </pc:sldMkLst>
      </pc:sldChg>
      <pc:sldChg chg="add del">
        <pc:chgData name="KEVIN SURAY" userId="1aa230af-bcc1-4c41-b853-b44cc45b2670" providerId="ADAL" clId="{F1DC00CA-69B4-4B65-8900-7972F92E07EF}" dt="2026-09-23T12:17:04.637" v="3197" actId="47"/>
        <pc:sldMkLst>
          <pc:docMk/>
          <pc:sldMk cId="175354704" sldId="2076139270"/>
        </pc:sldMkLst>
      </pc:sldChg>
      <pc:sldChg chg="modSp add del mod">
        <pc:chgData name="KEVIN SURAY" userId="1aa230af-bcc1-4c41-b853-b44cc45b2670" providerId="ADAL" clId="{F1DC00CA-69B4-4B65-8900-7972F92E07EF}" dt="2026-09-23T12:12:00.606" v="3190" actId="47"/>
        <pc:sldMkLst>
          <pc:docMk/>
          <pc:sldMk cId="4224716649" sldId="2076139278"/>
        </pc:sldMkLst>
      </pc:sldChg>
      <pc:sldChg chg="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905823273" sldId="2076139279"/>
        </pc:sldMkLst>
      </pc:sldChg>
      <pc:sldChg chg="addSp delSp modSp add del mod delAnim">
        <pc:chgData name="KEVIN SURAY" userId="1aa230af-bcc1-4c41-b853-b44cc45b2670" providerId="ADAL" clId="{F1DC00CA-69B4-4B65-8900-7972F92E07EF}" dt="2026-09-23T12:11:13.224" v="3187" actId="47"/>
        <pc:sldMkLst>
          <pc:docMk/>
          <pc:sldMk cId="1621472887" sldId="2076139280"/>
        </pc:sldMkLst>
      </pc:sldChg>
      <pc:sldChg chg="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279982769" sldId="2076139281"/>
        </pc:sldMkLst>
      </pc:sldChg>
      <pc:sldChg chg="addSp delSp modSp add del mod ord">
        <pc:chgData name="KEVIN SURAY" userId="1aa230af-bcc1-4c41-b853-b44cc45b2670" providerId="ADAL" clId="{F1DC00CA-69B4-4B65-8900-7972F92E07EF}" dt="2026-09-23T12:11:13.224" v="3187" actId="47"/>
        <pc:sldMkLst>
          <pc:docMk/>
          <pc:sldMk cId="184149535" sldId="2076139282"/>
        </pc:sldMkLst>
      </pc:sldChg>
      <pc:sldChg chg="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638027931" sldId="2076139283"/>
        </pc:sldMkLst>
      </pc:sldChg>
      <pc:sldChg chg="addSp delSp modSp add del mod ord">
        <pc:chgData name="KEVIN SURAY" userId="1aa230af-bcc1-4c41-b853-b44cc45b2670" providerId="ADAL" clId="{F1DC00CA-69B4-4B65-8900-7972F92E07EF}" dt="2026-09-23T12:11:13.224" v="3187" actId="47"/>
        <pc:sldMkLst>
          <pc:docMk/>
          <pc:sldMk cId="2182321615" sldId="2076139284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2873385653" sldId="2076139285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325541521" sldId="2076139287"/>
        </pc:sldMkLst>
      </pc:sldChg>
      <pc:sldChg chg="add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536339337" sldId="2076139288"/>
        </pc:sldMkLst>
      </pc:sldChg>
      <pc:sldChg chg="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4074049192" sldId="2076139289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359174840" sldId="2076139290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004517674" sldId="2076139291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462267195" sldId="2076139292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2955091111" sldId="2076139293"/>
        </pc:sldMkLst>
      </pc:sldChg>
      <pc:sldChg chg="modSp add del mod">
        <pc:chgData name="KEVIN SURAY" userId="1aa230af-bcc1-4c41-b853-b44cc45b2670" providerId="ADAL" clId="{F1DC00CA-69B4-4B65-8900-7972F92E07EF}" dt="2026-09-23T12:12:00.606" v="3190" actId="47"/>
        <pc:sldMkLst>
          <pc:docMk/>
          <pc:sldMk cId="3933622960" sldId="2076139294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223782979" sldId="2076139295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146039048" sldId="2076139296"/>
        </pc:sldMkLst>
      </pc:sldChg>
      <pc:sldMasterChg chg="delSldLayout">
        <pc:chgData name="KEVIN SURAY" userId="1aa230af-bcc1-4c41-b853-b44cc45b2670" providerId="ADAL" clId="{F1DC00CA-69B4-4B65-8900-7972F92E07EF}" dt="2026-09-23T12:14:00.558" v="3193" actId="47"/>
        <pc:sldMasterMkLst>
          <pc:docMk/>
          <pc:sldMasterMk cId="2332317358" sldId="2147483648"/>
        </pc:sldMasterMkLst>
        <pc:sldLayoutChg chg="del">
          <pc:chgData name="KEVIN SURAY" userId="1aa230af-bcc1-4c41-b853-b44cc45b2670" providerId="ADAL" clId="{F1DC00CA-69B4-4B65-8900-7972F92E07EF}" dt="2026-09-23T12:14:00.558" v="3193" actId="47"/>
          <pc:sldLayoutMkLst>
            <pc:docMk/>
            <pc:sldMasterMk cId="2332317358" sldId="2147483648"/>
            <pc:sldLayoutMk cId="1838081735" sldId="2147483667"/>
          </pc:sldLayoutMkLst>
        </pc:sldLayoutChg>
        <pc:sldLayoutChg chg="del">
          <pc:chgData name="KEVIN SURAY" userId="1aa230af-bcc1-4c41-b853-b44cc45b2670" providerId="ADAL" clId="{F1DC00CA-69B4-4B65-8900-7972F92E07EF}" dt="2026-09-23T12:11:13.224" v="3187" actId="47"/>
          <pc:sldLayoutMkLst>
            <pc:docMk/>
            <pc:sldMasterMk cId="2332317358" sldId="2147483648"/>
            <pc:sldLayoutMk cId="1543378622" sldId="214748366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00BB3-C7AB-4D30-A545-D81C8C2A5D50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556F8-80A0-4E22-91A9-6CA4F2B373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78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959F62-CBB8-D337-6A3C-DFB1EAE377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AE70830-DCC7-85D3-279E-4ED60B30A8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91103" y="3302594"/>
            <a:ext cx="6376417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FFF Equipe" panose="02000503000000020004" pitchFamily="2" charset="77"/>
                <a:ea typeface="FFF Equipe" panose="02000503000000020004" pitchFamily="2" charset="77"/>
                <a:cs typeface="FFF Equipe" panose="02000503000000020004" pitchFamily="2" charset="77"/>
              </a:defRPr>
            </a:lvl1pPr>
          </a:lstStyle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10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9723CF0E-7549-CEAD-4DF2-7F5F2D94E8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5517C165-2EC1-F246-F5A4-1F6198348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627" y="541510"/>
            <a:ext cx="10515600" cy="122438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00" b="1" i="0">
                <a:solidFill>
                  <a:srgbClr val="E30513"/>
                </a:solidFill>
                <a:latin typeface="FFF Equipe Black" panose="02000503000000020004" pitchFamily="2" charset="77"/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3994A4AD-7F44-2520-04E5-70142FFD07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0982" y="2600477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2BB4B5B3-CE96-6270-7E2F-865192743D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668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02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EBD3E511-D0AD-C37F-AC80-770D824FE8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78173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03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3B834C89-E735-91EA-E7E5-C6D926688D0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709286" y="4498163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04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9546E422-2361-D14F-716B-1001A1EB3EE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8668" y="4499484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05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6B82FF9-47BA-0E12-7593-11424FB7E15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78172" y="4505406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06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960DFC9-8147-5D46-498D-B707F6BB3E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54002" y="192260"/>
            <a:ext cx="450850" cy="34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40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1A87E21-7095-4BA0-766D-0B0D6ADAA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CD36CE40-D786-EDB8-0E07-310DD67460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1997" y="2305080"/>
            <a:ext cx="2153118" cy="2035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7B40D8-6CFF-489A-C243-FDDE0AE21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4" y="2305080"/>
            <a:ext cx="5654040" cy="203506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1" i="0">
                <a:solidFill>
                  <a:schemeClr val="bg1"/>
                </a:solidFill>
                <a:latin typeface="FFF Equipe Black" panose="02000503000000020004" pitchFamily="2" charset="77"/>
                <a:ea typeface="FFF Equipe Black" panose="02000503000000020004" pitchFamily="2" charset="77"/>
                <a:cs typeface="FFF Equipe Black" panose="02000503000000020004" pitchFamily="2" charset="77"/>
              </a:defRPr>
            </a:lvl1pPr>
          </a:lstStyle>
          <a:p>
            <a:r>
              <a:rPr lang="fr-FR" dirty="0"/>
              <a:t>Cliquez et modifiez le titre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5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7FA4DA7-D6E3-C380-39C2-4CB70E840C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4860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3445974-C38D-FAB2-EAA9-DA70D48A1A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8501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0C9976-A6DA-E9D5-CCB3-A65411A8D4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80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AD7388B-B592-4746-16B2-DB345D30AB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106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5D58ED0-DDF0-2AE5-9F6A-DDDEF3339E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68BBE36-3DAD-60BA-7603-D0578F1B1A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6101615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211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A419648B-44B7-2888-FBE0-EFDCF9B0AB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516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2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083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8127B79-B436-E1BD-E446-C006DF9B15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6176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CD20F8-9CB9-19BE-045E-83F9FDA84C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0819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31CA5E-AA71-8CB8-CB06-6F5F67003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E3FF9E-A5F0-2D90-3343-49B0FAF9C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04CBE9-44CF-6C87-30EC-75563B992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D0995-AF67-BC40-843C-7A54A7ACC5B4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CF39CB-5025-F19E-9032-92337105E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6394B3-7220-9C19-89AF-223C28FC6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98490-F53F-614D-9D58-849353C69D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31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65" r:id="rId5"/>
    <p:sldLayoutId id="2147483660" r:id="rId6"/>
    <p:sldLayoutId id="2147483666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5B0C9-C234-3725-3159-270D45D65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6DF62927-2194-D7C5-89B8-8A6B3EE87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fr-FR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EAF03344-73A6-21A6-E940-F7B79BCD9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Affiche Terrain Plateau</a:t>
            </a:r>
          </a:p>
        </p:txBody>
      </p:sp>
    </p:spTree>
    <p:extLst>
      <p:ext uri="{BB962C8B-B14F-4D97-AF65-F5344CB8AC3E}">
        <p14:creationId xmlns:p14="http://schemas.microsoft.com/office/powerpoint/2010/main" val="658518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72442-EF09-EBE0-E324-8D719469B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1AE8FA1F-F71B-950D-6B22-C90027B26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9451407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DB7D6B1-2B4C-5F11-4E61-EC75633F11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05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8B841-68A9-086B-8B79-2022F1E4A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C19FAD34-9077-2FB8-4CF7-A32D3D7F27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11" name="Titre 6">
            <a:extLst>
              <a:ext uri="{FF2B5EF4-FFF2-40B4-BE49-F238E27FC236}">
                <a16:creationId xmlns:a16="http://schemas.microsoft.com/office/drawing/2014/main" id="{B68F4B27-3557-6991-B9BB-AB7F2831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9451407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n°2</a:t>
            </a:r>
          </a:p>
        </p:txBody>
      </p:sp>
    </p:spTree>
    <p:extLst>
      <p:ext uri="{BB962C8B-B14F-4D97-AF65-F5344CB8AC3E}">
        <p14:creationId xmlns:p14="http://schemas.microsoft.com/office/powerpoint/2010/main" val="1203177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53F9-95C1-04CA-468D-CFE33E42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6">
            <a:extLst>
              <a:ext uri="{FF2B5EF4-FFF2-40B4-BE49-F238E27FC236}">
                <a16:creationId xmlns:a16="http://schemas.microsoft.com/office/drawing/2014/main" id="{0CBB6A53-875C-AA29-9796-279748EED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790" y="640081"/>
            <a:ext cx="9349740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014E562-0D56-76DF-9303-56B8995FAAA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FF9847-E1BB-5A2F-AC8F-96302B1085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351" y="3223261"/>
            <a:ext cx="3353758" cy="316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078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B5EF9-0BB8-B47A-264B-8C2E33551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DE6DCB3-D952-435E-F033-85352A52BD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59" y="3429000"/>
            <a:ext cx="3023183" cy="3093697"/>
          </a:xfrm>
          <a:prstGeom prst="rect">
            <a:avLst/>
          </a:prstGeom>
        </p:spPr>
      </p:pic>
      <p:sp>
        <p:nvSpPr>
          <p:cNvPr id="10" name="Titre 6">
            <a:extLst>
              <a:ext uri="{FF2B5EF4-FFF2-40B4-BE49-F238E27FC236}">
                <a16:creationId xmlns:a16="http://schemas.microsoft.com/office/drawing/2014/main" id="{E328A1D0-A30C-0A43-4FB0-BFD8E83B2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11002078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n°4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763F9CF-6BC4-5312-BC0D-B66E06D463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1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E8ECE-6ABA-5A1C-C83C-372423135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6">
            <a:extLst>
              <a:ext uri="{FF2B5EF4-FFF2-40B4-BE49-F238E27FC236}">
                <a16:creationId xmlns:a16="http://schemas.microsoft.com/office/drawing/2014/main" id="{D1959954-00E5-295D-4C91-8B8D6925A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640081"/>
            <a:ext cx="9063990" cy="5749290"/>
          </a:xfrm>
        </p:spPr>
        <p:txBody>
          <a:bodyPr>
            <a:normAutofit fontScale="90000"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n°5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B9891C9-4EEA-CF49-679B-63B71B999B9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635712-D7E3-C8F5-A26F-46856B8EDD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3809" y="3006090"/>
            <a:ext cx="3280758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08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0C305-29CF-0343-A6B1-7A01DA493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26B0DE77-9B0E-F2B2-CBBA-8D85A380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11002078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n°6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19FAF82-189C-B164-C662-B27FEAACCC3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23DC24-6A01-F23D-FF84-4FD79C2745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6049" y="2777490"/>
            <a:ext cx="2530383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274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390e19c-4bf2-4882-ad15-49f536afac31}" enabled="0" method="" siteId="{a390e19c-4bf2-4882-ad15-49f536afac3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1279</TotalTime>
  <Words>33</Words>
  <Application>Microsoft Office PowerPoint</Application>
  <PresentationFormat>Grand écran</PresentationFormat>
  <Paragraphs>7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FFF Equipe</vt:lpstr>
      <vt:lpstr>FFF Equipe Black</vt:lpstr>
      <vt:lpstr>FFF Hero Black</vt:lpstr>
      <vt:lpstr>Thème Office</vt:lpstr>
      <vt:lpstr>Affiche Terrain Plateau</vt:lpstr>
      <vt:lpstr>TERRAIN  n°1</vt:lpstr>
      <vt:lpstr>TERRAIN  n°2</vt:lpstr>
      <vt:lpstr>TERRAIN  n°3</vt:lpstr>
      <vt:lpstr>TERRAIN  n°4</vt:lpstr>
      <vt:lpstr>TERRAIN  n°5</vt:lpstr>
      <vt:lpstr>TERRAIN  n°6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Microsoft Office User</dc:creator>
  <cp:lastModifiedBy>KEVIN SURAY</cp:lastModifiedBy>
  <cp:revision>25</cp:revision>
  <dcterms:created xsi:type="dcterms:W3CDTF">2022-10-10T12:57:54Z</dcterms:created>
  <dcterms:modified xsi:type="dcterms:W3CDTF">2026-09-23T12:17:11Z</dcterms:modified>
</cp:coreProperties>
</file>